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3"/>
  </p:notesMasterIdLst>
  <p:sldIdLst>
    <p:sldId id="2218" r:id="rId5"/>
    <p:sldId id="2231" r:id="rId6"/>
    <p:sldId id="2219" r:id="rId7"/>
    <p:sldId id="2222" r:id="rId8"/>
    <p:sldId id="2225" r:id="rId9"/>
    <p:sldId id="2223" r:id="rId10"/>
    <p:sldId id="2226" r:id="rId11"/>
    <p:sldId id="2227" r:id="rId12"/>
    <p:sldId id="2228" r:id="rId13"/>
    <p:sldId id="2234" r:id="rId14"/>
    <p:sldId id="2236" r:id="rId15"/>
    <p:sldId id="2229" r:id="rId16"/>
    <p:sldId id="2230" r:id="rId17"/>
    <p:sldId id="2232" r:id="rId18"/>
    <p:sldId id="2233" r:id="rId19"/>
    <p:sldId id="2235" r:id="rId20"/>
    <p:sldId id="2237" r:id="rId21"/>
    <p:sldId id="2238" r:id="rId2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PELLE Céline" initials="SC" lastIdx="8" clrIdx="0">
    <p:extLst>
      <p:ext uri="{19B8F6BF-5375-455C-9EA6-DF929625EA0E}">
        <p15:presenceInfo xmlns:p15="http://schemas.microsoft.com/office/powerpoint/2012/main" userId="S::cspelle@int.maisondulait.fr::89e365e3-a36f-411f-be4f-056de29e042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1B8"/>
    <a:srgbClr val="E83145"/>
    <a:srgbClr val="ED2588"/>
    <a:srgbClr val="009EBF"/>
    <a:srgbClr val="4472C4"/>
    <a:srgbClr val="B8C2E1"/>
    <a:srgbClr val="9EADD8"/>
    <a:srgbClr val="6683C6"/>
    <a:srgbClr val="2F528F"/>
    <a:srgbClr val="B3E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A99384-E72D-4170-B8E7-78D2BC330764}" v="10" dt="2021-05-28T12:45:12.0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Style moyen 3 - 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85" autoAdjust="0"/>
    <p:restoredTop sz="85155" autoAdjust="0"/>
  </p:normalViewPr>
  <p:slideViewPr>
    <p:cSldViewPr snapToGrid="0">
      <p:cViewPr varScale="1">
        <p:scale>
          <a:sx n="58" d="100"/>
          <a:sy n="58" d="100"/>
        </p:scale>
        <p:origin x="9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07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PELLE Céline" userId="89e365e3-a36f-411f-be4f-056de29e0421" providerId="ADAL" clId="{64A99384-E72D-4170-B8E7-78D2BC330764}"/>
    <pc:docChg chg="custSel addSld delSld modSld">
      <pc:chgData name="SPELLE Céline" userId="89e365e3-a36f-411f-be4f-056de29e0421" providerId="ADAL" clId="{64A99384-E72D-4170-B8E7-78D2BC330764}" dt="2021-05-28T12:45:12.177" v="524" actId="27636"/>
      <pc:docMkLst>
        <pc:docMk/>
      </pc:docMkLst>
      <pc:sldChg chg="modSp mod">
        <pc:chgData name="SPELLE Céline" userId="89e365e3-a36f-411f-be4f-056de29e0421" providerId="ADAL" clId="{64A99384-E72D-4170-B8E7-78D2BC330764}" dt="2021-05-28T12:17:25.807" v="4" actId="20577"/>
        <pc:sldMkLst>
          <pc:docMk/>
          <pc:sldMk cId="90597096" sldId="256"/>
        </pc:sldMkLst>
        <pc:spChg chg="mod">
          <ac:chgData name="SPELLE Céline" userId="89e365e3-a36f-411f-be4f-056de29e0421" providerId="ADAL" clId="{64A99384-E72D-4170-B8E7-78D2BC330764}" dt="2021-05-28T12:17:25.807" v="4" actId="20577"/>
          <ac:spMkLst>
            <pc:docMk/>
            <pc:sldMk cId="90597096" sldId="256"/>
            <ac:spMk id="3" creationId="{FE56D9DF-4254-4B46-97C1-BC7A23253379}"/>
          </ac:spMkLst>
        </pc:spChg>
      </pc:sldChg>
      <pc:sldChg chg="modSp add mod">
        <pc:chgData name="SPELLE Céline" userId="89e365e3-a36f-411f-be4f-056de29e0421" providerId="ADAL" clId="{64A99384-E72D-4170-B8E7-78D2BC330764}" dt="2021-05-28T12:45:12.177" v="524" actId="27636"/>
        <pc:sldMkLst>
          <pc:docMk/>
          <pc:sldMk cId="1323624735" sldId="486"/>
        </pc:sldMkLst>
        <pc:spChg chg="mod">
          <ac:chgData name="SPELLE Céline" userId="89e365e3-a36f-411f-be4f-056de29e0421" providerId="ADAL" clId="{64A99384-E72D-4170-B8E7-78D2BC330764}" dt="2021-05-28T12:45:12.177" v="524" actId="27636"/>
          <ac:spMkLst>
            <pc:docMk/>
            <pc:sldMk cId="1323624735" sldId="486"/>
            <ac:spMk id="2" creationId="{00000000-0000-0000-0000-000000000000}"/>
          </ac:spMkLst>
        </pc:spChg>
      </pc:sldChg>
      <pc:sldChg chg="modSp add mod">
        <pc:chgData name="SPELLE Céline" userId="89e365e3-a36f-411f-be4f-056de29e0421" providerId="ADAL" clId="{64A99384-E72D-4170-B8E7-78D2BC330764}" dt="2021-05-28T12:45:12.105" v="523" actId="27636"/>
        <pc:sldMkLst>
          <pc:docMk/>
          <pc:sldMk cId="532936641" sldId="491"/>
        </pc:sldMkLst>
        <pc:spChg chg="mod">
          <ac:chgData name="SPELLE Céline" userId="89e365e3-a36f-411f-be4f-056de29e0421" providerId="ADAL" clId="{64A99384-E72D-4170-B8E7-78D2BC330764}" dt="2021-05-28T12:45:12.105" v="523" actId="27636"/>
          <ac:spMkLst>
            <pc:docMk/>
            <pc:sldMk cId="532936641" sldId="491"/>
            <ac:spMk id="7" creationId="{00000000-0000-0000-0000-000000000000}"/>
          </ac:spMkLst>
        </pc:spChg>
      </pc:sldChg>
      <pc:sldChg chg="del">
        <pc:chgData name="SPELLE Céline" userId="89e365e3-a36f-411f-be4f-056de29e0421" providerId="ADAL" clId="{64A99384-E72D-4170-B8E7-78D2BC330764}" dt="2021-05-28T12:20:30.350" v="64" actId="47"/>
        <pc:sldMkLst>
          <pc:docMk/>
          <pc:sldMk cId="1894831659" sldId="1873"/>
        </pc:sldMkLst>
      </pc:sldChg>
      <pc:sldChg chg="modSp mod">
        <pc:chgData name="SPELLE Céline" userId="89e365e3-a36f-411f-be4f-056de29e0421" providerId="ADAL" clId="{64A99384-E72D-4170-B8E7-78D2BC330764}" dt="2021-05-28T12:20:21.772" v="63" actId="1076"/>
        <pc:sldMkLst>
          <pc:docMk/>
          <pc:sldMk cId="4024829581" sldId="1958"/>
        </pc:sldMkLst>
        <pc:spChg chg="mod">
          <ac:chgData name="SPELLE Céline" userId="89e365e3-a36f-411f-be4f-056de29e0421" providerId="ADAL" clId="{64A99384-E72D-4170-B8E7-78D2BC330764}" dt="2021-05-28T12:20:13.613" v="59" actId="27636"/>
          <ac:spMkLst>
            <pc:docMk/>
            <pc:sldMk cId="4024829581" sldId="1958"/>
            <ac:spMk id="3" creationId="{00A62D1C-522B-47EB-8732-0DB80A7A4C75}"/>
          </ac:spMkLst>
        </pc:spChg>
        <pc:spChg chg="mod">
          <ac:chgData name="SPELLE Céline" userId="89e365e3-a36f-411f-be4f-056de29e0421" providerId="ADAL" clId="{64A99384-E72D-4170-B8E7-78D2BC330764}" dt="2021-05-28T12:20:21.772" v="63" actId="1076"/>
          <ac:spMkLst>
            <pc:docMk/>
            <pc:sldMk cId="4024829581" sldId="1958"/>
            <ac:spMk id="4" creationId="{AC9E0E2B-6CFA-4A16-A145-B566DFCF4A8A}"/>
          </ac:spMkLst>
        </pc:spChg>
        <pc:spChg chg="mod">
          <ac:chgData name="SPELLE Céline" userId="89e365e3-a36f-411f-be4f-056de29e0421" providerId="ADAL" clId="{64A99384-E72D-4170-B8E7-78D2BC330764}" dt="2021-05-28T12:20:08.101" v="55" actId="1036"/>
          <ac:spMkLst>
            <pc:docMk/>
            <pc:sldMk cId="4024829581" sldId="1958"/>
            <ac:spMk id="5" creationId="{66EC5CCF-8B17-4D9F-876F-1ACB641FB976}"/>
          </ac:spMkLst>
        </pc:spChg>
        <pc:spChg chg="mod">
          <ac:chgData name="SPELLE Céline" userId="89e365e3-a36f-411f-be4f-056de29e0421" providerId="ADAL" clId="{64A99384-E72D-4170-B8E7-78D2BC330764}" dt="2021-05-28T12:18:47.245" v="26" actId="1076"/>
          <ac:spMkLst>
            <pc:docMk/>
            <pc:sldMk cId="4024829581" sldId="1958"/>
            <ac:spMk id="11" creationId="{8C4CA1B0-D5DE-45D8-A228-2C32074506F5}"/>
          </ac:spMkLst>
        </pc:spChg>
        <pc:cxnChg chg="mod">
          <ac:chgData name="SPELLE Céline" userId="89e365e3-a36f-411f-be4f-056de29e0421" providerId="ADAL" clId="{64A99384-E72D-4170-B8E7-78D2BC330764}" dt="2021-05-28T12:20:08.101" v="55" actId="1036"/>
          <ac:cxnSpMkLst>
            <pc:docMk/>
            <pc:sldMk cId="4024829581" sldId="1958"/>
            <ac:cxnSpMk id="10" creationId="{0BF9F0E2-0C0F-4C31-8813-ED35555C3215}"/>
          </ac:cxnSpMkLst>
        </pc:cxnChg>
        <pc:cxnChg chg="mod">
          <ac:chgData name="SPELLE Céline" userId="89e365e3-a36f-411f-be4f-056de29e0421" providerId="ADAL" clId="{64A99384-E72D-4170-B8E7-78D2BC330764}" dt="2021-05-28T12:20:08.101" v="55" actId="1036"/>
          <ac:cxnSpMkLst>
            <pc:docMk/>
            <pc:sldMk cId="4024829581" sldId="1958"/>
            <ac:cxnSpMk id="12" creationId="{49AC3BE5-B70A-4207-93ED-DE307A4CFBE5}"/>
          </ac:cxnSpMkLst>
        </pc:cxnChg>
      </pc:sldChg>
      <pc:sldChg chg="addSp modSp new mod modNotesTx">
        <pc:chgData name="SPELLE Céline" userId="89e365e3-a36f-411f-be4f-056de29e0421" providerId="ADAL" clId="{64A99384-E72D-4170-B8E7-78D2BC330764}" dt="2021-05-28T12:32:27.088" v="210" actId="27636"/>
        <pc:sldMkLst>
          <pc:docMk/>
          <pc:sldMk cId="4263507126" sldId="2182"/>
        </pc:sldMkLst>
        <pc:spChg chg="mod">
          <ac:chgData name="SPELLE Céline" userId="89e365e3-a36f-411f-be4f-056de29e0421" providerId="ADAL" clId="{64A99384-E72D-4170-B8E7-78D2BC330764}" dt="2021-05-28T12:21:08.137" v="91" actId="20577"/>
          <ac:spMkLst>
            <pc:docMk/>
            <pc:sldMk cId="4263507126" sldId="2182"/>
            <ac:spMk id="2" creationId="{86DF8266-432D-40C5-B358-0D613CC24632}"/>
          </ac:spMkLst>
        </pc:spChg>
        <pc:spChg chg="mod">
          <ac:chgData name="SPELLE Céline" userId="89e365e3-a36f-411f-be4f-056de29e0421" providerId="ADAL" clId="{64A99384-E72D-4170-B8E7-78D2BC330764}" dt="2021-05-28T12:32:27.088" v="210" actId="27636"/>
          <ac:spMkLst>
            <pc:docMk/>
            <pc:sldMk cId="4263507126" sldId="2182"/>
            <ac:spMk id="3" creationId="{2B30CE23-1D25-4421-9B14-1CB05244F638}"/>
          </ac:spMkLst>
        </pc:spChg>
        <pc:spChg chg="add mod">
          <ac:chgData name="SPELLE Céline" userId="89e365e3-a36f-411f-be4f-056de29e0421" providerId="ADAL" clId="{64A99384-E72D-4170-B8E7-78D2BC330764}" dt="2021-05-28T12:30:00.620" v="136" actId="1076"/>
          <ac:spMkLst>
            <pc:docMk/>
            <pc:sldMk cId="4263507126" sldId="2182"/>
            <ac:spMk id="7" creationId="{DC86339B-1EC7-4D67-986A-D41A1BE1413E}"/>
          </ac:spMkLst>
        </pc:spChg>
        <pc:spChg chg="add mod">
          <ac:chgData name="SPELLE Céline" userId="89e365e3-a36f-411f-be4f-056de29e0421" providerId="ADAL" clId="{64A99384-E72D-4170-B8E7-78D2BC330764}" dt="2021-05-28T12:31:14.158" v="159" actId="20577"/>
          <ac:spMkLst>
            <pc:docMk/>
            <pc:sldMk cId="4263507126" sldId="2182"/>
            <ac:spMk id="8" creationId="{3BD1F1A2-4FC6-4AE9-AAA0-30BBF22C3A72}"/>
          </ac:spMkLst>
        </pc:spChg>
        <pc:spChg chg="add mod">
          <ac:chgData name="SPELLE Céline" userId="89e365e3-a36f-411f-be4f-056de29e0421" providerId="ADAL" clId="{64A99384-E72D-4170-B8E7-78D2BC330764}" dt="2021-05-28T12:31:24.037" v="162" actId="20577"/>
          <ac:spMkLst>
            <pc:docMk/>
            <pc:sldMk cId="4263507126" sldId="2182"/>
            <ac:spMk id="9" creationId="{BDF7CF0C-36BF-4A30-82E9-1FFAD493099C}"/>
          </ac:spMkLst>
        </pc:spChg>
        <pc:spChg chg="add mod">
          <ac:chgData name="SPELLE Céline" userId="89e365e3-a36f-411f-be4f-056de29e0421" providerId="ADAL" clId="{64A99384-E72D-4170-B8E7-78D2BC330764}" dt="2021-05-28T12:31:27.196" v="165" actId="20577"/>
          <ac:spMkLst>
            <pc:docMk/>
            <pc:sldMk cId="4263507126" sldId="2182"/>
            <ac:spMk id="10" creationId="{00CF383C-90D2-4880-BD8B-C60D4D902C6A}"/>
          </ac:spMkLst>
        </pc:spChg>
        <pc:spChg chg="add mod">
          <ac:chgData name="SPELLE Céline" userId="89e365e3-a36f-411f-be4f-056de29e0421" providerId="ADAL" clId="{64A99384-E72D-4170-B8E7-78D2BC330764}" dt="2021-05-28T12:31:34.556" v="173" actId="1076"/>
          <ac:spMkLst>
            <pc:docMk/>
            <pc:sldMk cId="4263507126" sldId="2182"/>
            <ac:spMk id="11" creationId="{B3431807-113D-40E9-A93A-449B4C4FE97A}"/>
          </ac:spMkLst>
        </pc:spChg>
      </pc:sldChg>
      <pc:sldChg chg="modSp add mod">
        <pc:chgData name="SPELLE Céline" userId="89e365e3-a36f-411f-be4f-056de29e0421" providerId="ADAL" clId="{64A99384-E72D-4170-B8E7-78D2BC330764}" dt="2021-05-28T12:34:29.416" v="219" actId="27636"/>
        <pc:sldMkLst>
          <pc:docMk/>
          <pc:sldMk cId="3079934734" sldId="2183"/>
        </pc:sldMkLst>
        <pc:spChg chg="mod">
          <ac:chgData name="SPELLE Céline" userId="89e365e3-a36f-411f-be4f-056de29e0421" providerId="ADAL" clId="{64A99384-E72D-4170-B8E7-78D2BC330764}" dt="2021-05-28T12:34:29.416" v="219" actId="27636"/>
          <ac:spMkLst>
            <pc:docMk/>
            <pc:sldMk cId="3079934734" sldId="2183"/>
            <ac:spMk id="3" creationId="{2B30CE23-1D25-4421-9B14-1CB05244F638}"/>
          </ac:spMkLst>
        </pc:spChg>
        <pc:spChg chg="mod">
          <ac:chgData name="SPELLE Céline" userId="89e365e3-a36f-411f-be4f-056de29e0421" providerId="ADAL" clId="{64A99384-E72D-4170-B8E7-78D2BC330764}" dt="2021-05-28T12:33:49.218" v="213" actId="208"/>
          <ac:spMkLst>
            <pc:docMk/>
            <pc:sldMk cId="3079934734" sldId="2183"/>
            <ac:spMk id="7" creationId="{DC86339B-1EC7-4D67-986A-D41A1BE1413E}"/>
          </ac:spMkLst>
        </pc:spChg>
      </pc:sldChg>
      <pc:sldChg chg="addSp delSp modSp add mod">
        <pc:chgData name="SPELLE Céline" userId="89e365e3-a36f-411f-be4f-056de29e0421" providerId="ADAL" clId="{64A99384-E72D-4170-B8E7-78D2BC330764}" dt="2021-05-28T12:44:31.338" v="520" actId="14100"/>
        <pc:sldMkLst>
          <pc:docMk/>
          <pc:sldMk cId="2323158162" sldId="2184"/>
        </pc:sldMkLst>
        <pc:spChg chg="mod">
          <ac:chgData name="SPELLE Céline" userId="89e365e3-a36f-411f-be4f-056de29e0421" providerId="ADAL" clId="{64A99384-E72D-4170-B8E7-78D2BC330764}" dt="2021-05-28T12:35:40.310" v="264" actId="27636"/>
          <ac:spMkLst>
            <pc:docMk/>
            <pc:sldMk cId="2323158162" sldId="2184"/>
            <ac:spMk id="3" creationId="{2B30CE23-1D25-4421-9B14-1CB05244F638}"/>
          </ac:spMkLst>
        </pc:spChg>
        <pc:spChg chg="del">
          <ac:chgData name="SPELLE Céline" userId="89e365e3-a36f-411f-be4f-056de29e0421" providerId="ADAL" clId="{64A99384-E72D-4170-B8E7-78D2BC330764}" dt="2021-05-28T12:35:43.321" v="266" actId="478"/>
          <ac:spMkLst>
            <pc:docMk/>
            <pc:sldMk cId="2323158162" sldId="2184"/>
            <ac:spMk id="7" creationId="{DC86339B-1EC7-4D67-986A-D41A1BE1413E}"/>
          </ac:spMkLst>
        </pc:spChg>
        <pc:spChg chg="del">
          <ac:chgData name="SPELLE Céline" userId="89e365e3-a36f-411f-be4f-056de29e0421" providerId="ADAL" clId="{64A99384-E72D-4170-B8E7-78D2BC330764}" dt="2021-05-28T12:35:42.820" v="265" actId="478"/>
          <ac:spMkLst>
            <pc:docMk/>
            <pc:sldMk cId="2323158162" sldId="2184"/>
            <ac:spMk id="8" creationId="{3BD1F1A2-4FC6-4AE9-AAA0-30BBF22C3A72}"/>
          </ac:spMkLst>
        </pc:spChg>
        <pc:spChg chg="del">
          <ac:chgData name="SPELLE Céline" userId="89e365e3-a36f-411f-be4f-056de29e0421" providerId="ADAL" clId="{64A99384-E72D-4170-B8E7-78D2BC330764}" dt="2021-05-28T12:35:45.993" v="270" actId="478"/>
          <ac:spMkLst>
            <pc:docMk/>
            <pc:sldMk cId="2323158162" sldId="2184"/>
            <ac:spMk id="9" creationId="{BDF7CF0C-36BF-4A30-82E9-1FFAD493099C}"/>
          </ac:spMkLst>
        </pc:spChg>
        <pc:spChg chg="del mod">
          <ac:chgData name="SPELLE Céline" userId="89e365e3-a36f-411f-be4f-056de29e0421" providerId="ADAL" clId="{64A99384-E72D-4170-B8E7-78D2BC330764}" dt="2021-05-28T12:35:44.349" v="268" actId="478"/>
          <ac:spMkLst>
            <pc:docMk/>
            <pc:sldMk cId="2323158162" sldId="2184"/>
            <ac:spMk id="10" creationId="{00CF383C-90D2-4880-BD8B-C60D4D902C6A}"/>
          </ac:spMkLst>
        </pc:spChg>
        <pc:spChg chg="del">
          <ac:chgData name="SPELLE Céline" userId="89e365e3-a36f-411f-be4f-056de29e0421" providerId="ADAL" clId="{64A99384-E72D-4170-B8E7-78D2BC330764}" dt="2021-05-28T12:35:45.009" v="269" actId="478"/>
          <ac:spMkLst>
            <pc:docMk/>
            <pc:sldMk cId="2323158162" sldId="2184"/>
            <ac:spMk id="11" creationId="{B3431807-113D-40E9-A93A-449B4C4FE97A}"/>
          </ac:spMkLst>
        </pc:spChg>
        <pc:spChg chg="add mod">
          <ac:chgData name="SPELLE Céline" userId="89e365e3-a36f-411f-be4f-056de29e0421" providerId="ADAL" clId="{64A99384-E72D-4170-B8E7-78D2BC330764}" dt="2021-05-28T12:44:31.338" v="520" actId="14100"/>
          <ac:spMkLst>
            <pc:docMk/>
            <pc:sldMk cId="2323158162" sldId="2184"/>
            <ac:spMk id="12" creationId="{67BD01D2-8177-459B-8812-7740FCC857BB}"/>
          </ac:spMkLst>
        </pc:spChg>
        <pc:spChg chg="add mod">
          <ac:chgData name="SPELLE Céline" userId="89e365e3-a36f-411f-be4f-056de29e0421" providerId="ADAL" clId="{64A99384-E72D-4170-B8E7-78D2BC330764}" dt="2021-05-28T12:41:24.378" v="465" actId="20577"/>
          <ac:spMkLst>
            <pc:docMk/>
            <pc:sldMk cId="2323158162" sldId="2184"/>
            <ac:spMk id="13" creationId="{0A14EB03-ED71-4CDE-9E6A-46C9DF484D68}"/>
          </ac:spMkLst>
        </pc:spChg>
        <pc:spChg chg="add mod">
          <ac:chgData name="SPELLE Céline" userId="89e365e3-a36f-411f-be4f-056de29e0421" providerId="ADAL" clId="{64A99384-E72D-4170-B8E7-78D2BC330764}" dt="2021-05-28T12:41:30.531" v="476" actId="20577"/>
          <ac:spMkLst>
            <pc:docMk/>
            <pc:sldMk cId="2323158162" sldId="2184"/>
            <ac:spMk id="14" creationId="{AB02FAD9-1A0D-4C48-A519-E24CD6D0971D}"/>
          </ac:spMkLst>
        </pc:spChg>
        <pc:spChg chg="add mod">
          <ac:chgData name="SPELLE Céline" userId="89e365e3-a36f-411f-be4f-056de29e0421" providerId="ADAL" clId="{64A99384-E72D-4170-B8E7-78D2BC330764}" dt="2021-05-28T12:41:52.506" v="480" actId="1076"/>
          <ac:spMkLst>
            <pc:docMk/>
            <pc:sldMk cId="2323158162" sldId="2184"/>
            <ac:spMk id="15" creationId="{8392DE9E-D10A-4D80-B9E0-F3830D05A2E9}"/>
          </ac:spMkLst>
        </pc:spChg>
        <pc:spChg chg="add mod">
          <ac:chgData name="SPELLE Céline" userId="89e365e3-a36f-411f-be4f-056de29e0421" providerId="ADAL" clId="{64A99384-E72D-4170-B8E7-78D2BC330764}" dt="2021-05-28T12:44:29.483" v="519" actId="1076"/>
          <ac:spMkLst>
            <pc:docMk/>
            <pc:sldMk cId="2323158162" sldId="2184"/>
            <ac:spMk id="16" creationId="{BEECEFBB-EA73-492C-9909-C12B02284E74}"/>
          </ac:spMkLst>
        </pc:spChg>
      </pc:sldChg>
      <pc:sldChg chg="add">
        <pc:chgData name="SPELLE Céline" userId="89e365e3-a36f-411f-be4f-056de29e0421" providerId="ADAL" clId="{64A99384-E72D-4170-B8E7-78D2BC330764}" dt="2021-05-28T12:44:43.134" v="521" actId="2890"/>
        <pc:sldMkLst>
          <pc:docMk/>
          <pc:sldMk cId="3627059323" sldId="218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8065D6-2238-4742-9417-A7C54101B63B}" type="datetimeFigureOut">
              <a:rPr lang="fr-FR" smtClean="0"/>
              <a:t>22/03/2022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81C698-B105-498C-94B8-3346BF8EFE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664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6F80CA68-3138-4594-A0CC-8328FF563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F329CD9D-C041-4A4A-BEBE-F8714848EB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9F87687B-358C-49EC-BE61-76448AB56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93C9855F-3A08-43EB-A606-5EA9C32DA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952302E9-1C84-4FCD-A2E4-188279809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E3A4-CCF9-4C43-94E0-5F1719CEF880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F783720-44A9-4EE9-A982-8520CEDF36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308" y="233418"/>
            <a:ext cx="1540022" cy="539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06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67DFF288-858B-4E32-B472-3B714932A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Rounded MT Bold" panose="020F070403050403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912F38E1-B6EF-428E-B427-FBD803C8CA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9EBF"/>
              </a:buClr>
              <a:defRPr/>
            </a:lvl1pPr>
            <a:lvl2pPr>
              <a:buClr>
                <a:srgbClr val="009EBF"/>
              </a:buClr>
              <a:defRPr/>
            </a:lvl2pPr>
            <a:lvl3pPr>
              <a:buClr>
                <a:srgbClr val="009EBF"/>
              </a:buClr>
              <a:defRPr/>
            </a:lvl3pPr>
            <a:lvl4pPr>
              <a:buClr>
                <a:srgbClr val="009EBF"/>
              </a:buClr>
              <a:defRPr/>
            </a:lvl4pPr>
            <a:lvl5pPr>
              <a:buClr>
                <a:srgbClr val="009EBF"/>
              </a:buCl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56DE089F-BE40-41DA-8E9C-CB7C591A0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857A1675-57D3-4DC2-B1F3-5FC198B6E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89998AD9-DF06-464F-ACB0-27B6EDB03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E3A4-CCF9-4C43-94E0-5F1719CEF880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09FCC57-875F-4E01-BF70-C48FA92FC6A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308" y="233418"/>
            <a:ext cx="1540022" cy="539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1518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8EE86468-33E1-4E36-AA1E-A8BCB48A2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10FC5650-520F-4630-890C-78AC67689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FBB31E7B-DD09-403B-B992-C2998D65A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DF196151-61E1-4C13-9500-DD0656639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2826AC48-6340-4059-82B5-47645A97D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E3A4-CCF9-4C43-94E0-5F1719CEF880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27D8826-5B2C-4235-B8ED-E0145ED81A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308" y="233418"/>
            <a:ext cx="1540022" cy="539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5" descr="4couv_rmtft_v2">
            <a:extLst>
              <a:ext uri="{FF2B5EF4-FFF2-40B4-BE49-F238E27FC236}">
                <a16:creationId xmlns="" xmlns:a16="http://schemas.microsoft.com/office/drawing/2014/main" id="{B9819996-6CC8-4A12-A44E-A14C232BCFF3}"/>
              </a:ext>
            </a:extLst>
          </p:cNvPr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87" r="95164" b="28774"/>
          <a:stretch/>
        </p:blipFill>
        <p:spPr bwMode="auto">
          <a:xfrm>
            <a:off x="0" y="0"/>
            <a:ext cx="3810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55070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90316675-83CB-4317-B513-CF1C47C48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7B55575F-F636-47DC-ABAA-FFD007E642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buClr>
                <a:srgbClr val="009EBF"/>
              </a:buClr>
              <a:defRPr/>
            </a:lvl1pPr>
            <a:lvl2pPr>
              <a:buClr>
                <a:srgbClr val="009EBF"/>
              </a:buClr>
              <a:defRPr/>
            </a:lvl2pPr>
            <a:lvl3pPr>
              <a:buClr>
                <a:srgbClr val="009EBF"/>
              </a:buClr>
              <a:defRPr/>
            </a:lvl3pPr>
            <a:lvl4pPr>
              <a:buClr>
                <a:srgbClr val="009EBF"/>
              </a:buClr>
              <a:defRPr/>
            </a:lvl4pPr>
            <a:lvl5pPr>
              <a:buClr>
                <a:srgbClr val="009EBF"/>
              </a:buCl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925A72DA-D308-487C-8FB0-84AFF8896A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buClr>
                <a:srgbClr val="009EBF"/>
              </a:buClr>
              <a:defRPr/>
            </a:lvl1pPr>
            <a:lvl2pPr>
              <a:buClr>
                <a:srgbClr val="009EBF"/>
              </a:buClr>
              <a:defRPr/>
            </a:lvl2pPr>
            <a:lvl3pPr>
              <a:buClr>
                <a:srgbClr val="009EBF"/>
              </a:buClr>
              <a:defRPr/>
            </a:lvl3pPr>
            <a:lvl4pPr>
              <a:buClr>
                <a:srgbClr val="009EBF"/>
              </a:buClr>
              <a:defRPr/>
            </a:lvl4pPr>
            <a:lvl5pPr>
              <a:buClr>
                <a:srgbClr val="009EBF"/>
              </a:buCl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427775EA-2D66-4F97-BBAB-70CA4B0AF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9C0EA5C4-7158-475C-86E3-586B19DCF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65CEC880-C4CD-4376-9056-42086C68A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E3A4-CCF9-4C43-94E0-5F1719CEF880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Picture 6">
            <a:extLst>
              <a:ext uri="{FF2B5EF4-FFF2-40B4-BE49-F238E27FC236}">
                <a16:creationId xmlns="" xmlns:a16="http://schemas.microsoft.com/office/drawing/2014/main" id="{F485A05C-3F36-4F1F-AD5E-BB0D699C6B1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308" y="185793"/>
            <a:ext cx="1540022" cy="539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5" descr="4couv_rmtft_v2">
            <a:extLst>
              <a:ext uri="{FF2B5EF4-FFF2-40B4-BE49-F238E27FC236}">
                <a16:creationId xmlns="" xmlns:a16="http://schemas.microsoft.com/office/drawing/2014/main" id="{915AE398-11A0-454F-870D-7B29202F46D4}"/>
              </a:ext>
            </a:extLst>
          </p:cNvPr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87" r="95164" b="28774"/>
          <a:stretch/>
        </p:blipFill>
        <p:spPr bwMode="auto">
          <a:xfrm>
            <a:off x="0" y="0"/>
            <a:ext cx="3810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89635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5F6578A6-6E92-46A8-BC53-4BCFF2A6A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049CF578-46C7-454A-A8F5-0654241733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7F31E183-F67E-41C8-A796-8F5247924E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EBF9651B-E395-4DB3-B592-94F495327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="" xmlns:a16="http://schemas.microsoft.com/office/drawing/2014/main" id="{1256D842-DEC3-4055-9B3B-CB939720E6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="" xmlns:a16="http://schemas.microsoft.com/office/drawing/2014/main" id="{CF4196B0-8852-44C3-A00E-03D01C3CD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="" xmlns:a16="http://schemas.microsoft.com/office/drawing/2014/main" id="{DD352C4C-E02C-45EB-B4E6-34470E749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="" xmlns:a16="http://schemas.microsoft.com/office/drawing/2014/main" id="{CAFC5099-C7C5-4604-95CB-091882509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E3A4-CCF9-4C43-94E0-5F1719CEF880}" type="slidenum">
              <a:rPr lang="fr-FR" smtClean="0"/>
              <a:t>‹N°›</a:t>
            </a:fld>
            <a:endParaRPr lang="fr-FR"/>
          </a:p>
        </p:txBody>
      </p:sp>
      <p:pic>
        <p:nvPicPr>
          <p:cNvPr id="10" name="Picture 6">
            <a:extLst>
              <a:ext uri="{FF2B5EF4-FFF2-40B4-BE49-F238E27FC236}">
                <a16:creationId xmlns="" xmlns:a16="http://schemas.microsoft.com/office/drawing/2014/main" id="{2A855683-9422-492A-B92A-C627A35DE20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308" y="233418"/>
            <a:ext cx="1540022" cy="539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5" descr="4couv_rmtft_v2">
            <a:extLst>
              <a:ext uri="{FF2B5EF4-FFF2-40B4-BE49-F238E27FC236}">
                <a16:creationId xmlns="" xmlns:a16="http://schemas.microsoft.com/office/drawing/2014/main" id="{37871BDE-F42F-47F8-BDE2-4658F0C9EC22}"/>
              </a:ext>
            </a:extLst>
          </p:cNvPr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87" r="95164" b="28774"/>
          <a:stretch/>
        </p:blipFill>
        <p:spPr bwMode="auto">
          <a:xfrm>
            <a:off x="0" y="0"/>
            <a:ext cx="3810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22223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FA683071-B028-4056-9D10-234512714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DD8A4F85-10B4-4EAD-B4A3-A1B89B99F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43070CA2-D0B6-4704-8C57-A2EF8DA71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C0B8D53B-923C-4C3F-B338-A543F59C7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E3A4-CCF9-4C43-94E0-5F1719CEF880}" type="slidenum">
              <a:rPr lang="fr-FR" smtClean="0"/>
              <a:t>‹N°›</a:t>
            </a:fld>
            <a:endParaRPr lang="fr-FR"/>
          </a:p>
        </p:txBody>
      </p:sp>
      <p:pic>
        <p:nvPicPr>
          <p:cNvPr id="6" name="Picture 6">
            <a:extLst>
              <a:ext uri="{FF2B5EF4-FFF2-40B4-BE49-F238E27FC236}">
                <a16:creationId xmlns="" xmlns:a16="http://schemas.microsoft.com/office/drawing/2014/main" id="{CA2959F8-F687-49FB-A5E7-5A99968679A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308" y="233418"/>
            <a:ext cx="1540022" cy="539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5" descr="4couv_rmtft_v2">
            <a:extLst>
              <a:ext uri="{FF2B5EF4-FFF2-40B4-BE49-F238E27FC236}">
                <a16:creationId xmlns="" xmlns:a16="http://schemas.microsoft.com/office/drawing/2014/main" id="{38A86A44-0EAF-42F5-B4B5-942AE049829A}"/>
              </a:ext>
            </a:extLst>
          </p:cNvPr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87" r="95164" b="28774"/>
          <a:stretch/>
        </p:blipFill>
        <p:spPr bwMode="auto">
          <a:xfrm>
            <a:off x="0" y="0"/>
            <a:ext cx="3810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8933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="" xmlns:a16="http://schemas.microsoft.com/office/drawing/2014/main" id="{1152AB3B-B315-4180-912B-C3513EB65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="" xmlns:a16="http://schemas.microsoft.com/office/drawing/2014/main" id="{BD8AED6A-05B8-4F0D-A1A0-06FE79B10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6701DE04-29E3-4514-B539-BF980303B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E3A4-CCF9-4C43-94E0-5F1719CEF880}" type="slidenum">
              <a:rPr lang="fr-FR" smtClean="0"/>
              <a:t>‹N°›</a:t>
            </a:fld>
            <a:endParaRPr lang="fr-FR"/>
          </a:p>
        </p:txBody>
      </p:sp>
      <p:pic>
        <p:nvPicPr>
          <p:cNvPr id="5" name="Picture 6">
            <a:extLst>
              <a:ext uri="{FF2B5EF4-FFF2-40B4-BE49-F238E27FC236}">
                <a16:creationId xmlns="" xmlns:a16="http://schemas.microsoft.com/office/drawing/2014/main" id="{1B1EBA50-415C-4D27-8724-3DF9F66B9AF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308" y="233418"/>
            <a:ext cx="1540022" cy="539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5" descr="4couv_rmtft_v2">
            <a:extLst>
              <a:ext uri="{FF2B5EF4-FFF2-40B4-BE49-F238E27FC236}">
                <a16:creationId xmlns="" xmlns:a16="http://schemas.microsoft.com/office/drawing/2014/main" id="{BA738AD3-9BE4-46A7-8F37-7D4595618645}"/>
              </a:ext>
            </a:extLst>
          </p:cNvPr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87" r="95164" b="28774"/>
          <a:stretch/>
        </p:blipFill>
        <p:spPr bwMode="auto">
          <a:xfrm>
            <a:off x="0" y="0"/>
            <a:ext cx="3810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14293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="" xmlns:a16="http://schemas.microsoft.com/office/drawing/2014/main" id="{EFBBAE9A-7D08-42C3-B49D-422479A5F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BEFD2A0C-5C39-4804-9509-8D9AE76BB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1B13428E-BDEB-46B1-B1C2-6C35A1E859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FC33BDDC-8101-4671-A224-1BC7C2EF77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C6E6AADD-65F5-4C03-97F0-DF145B46BC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EE3A4-CCF9-4C43-94E0-5F1719CEF880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B0088E4-145D-4978-B05A-2B5AB9977E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308" y="233418"/>
            <a:ext cx="1540022" cy="539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5" descr="4couv_rmtft_v2">
            <a:extLst>
              <a:ext uri="{FF2B5EF4-FFF2-40B4-BE49-F238E27FC236}">
                <a16:creationId xmlns="" xmlns:a16="http://schemas.microsoft.com/office/drawing/2014/main" id="{76EE6588-5B72-46E1-B10C-8C01AB8E9501}"/>
              </a:ext>
            </a:extLst>
          </p:cNvPr>
          <p:cNvPicPr/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87" r="95164" b="28774"/>
          <a:stretch/>
        </p:blipFill>
        <p:spPr bwMode="auto">
          <a:xfrm>
            <a:off x="0" y="0"/>
            <a:ext cx="3810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45593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/>
  <p:txStyles>
    <p:title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rgbClr val="009EBF"/>
        </a:buClr>
        <a:buFont typeface="Wingdings" panose="05000000000000000000" pitchFamily="2" charset="2"/>
        <a:buNone/>
        <a:defRPr lang="fr-FR" sz="3200" b="1" kern="1200" dirty="0">
          <a:solidFill>
            <a:srgbClr val="0091B8"/>
          </a:solidFill>
          <a:latin typeface="+mn-lt"/>
          <a:ea typeface="+mn-ea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EBF"/>
        </a:buClr>
        <a:buFont typeface="Wingdings" panose="05000000000000000000" pitchFamily="2" charset="2"/>
        <a:buChar char="v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EBF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EBF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EBF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EBF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4000" dirty="0" smtClean="0"/>
              <a:t>Où en êtes-vous sur votre </a:t>
            </a:r>
            <a:r>
              <a:rPr lang="fr-FR" sz="4000" dirty="0" smtClean="0"/>
              <a:t>maîtrise </a:t>
            </a:r>
            <a:r>
              <a:rPr lang="fr-FR" sz="4000" dirty="0" smtClean="0"/>
              <a:t/>
            </a:r>
            <a:br>
              <a:rPr lang="fr-FR" sz="4000" dirty="0" smtClean="0"/>
            </a:br>
            <a:r>
              <a:rPr lang="fr-FR" sz="4000" dirty="0" smtClean="0"/>
              <a:t>de la problématique </a:t>
            </a:r>
            <a:br>
              <a:rPr lang="fr-FR" sz="4000" dirty="0" smtClean="0"/>
            </a:br>
            <a:r>
              <a:rPr lang="fr-FR" sz="4000" dirty="0" smtClean="0"/>
              <a:t>du changement climatique ?</a:t>
            </a:r>
            <a:endParaRPr lang="fr-FR" sz="4000" dirty="0"/>
          </a:p>
        </p:txBody>
      </p:sp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>
          <a:xfrm>
            <a:off x="1524000" y="4310742"/>
            <a:ext cx="9144000" cy="947057"/>
          </a:xfrm>
        </p:spPr>
        <p:txBody>
          <a:bodyPr>
            <a:normAutofit/>
          </a:bodyPr>
          <a:lstStyle/>
          <a:p>
            <a:r>
              <a:rPr lang="fr-FR" sz="3600" dirty="0" smtClean="0"/>
              <a:t>Quizz de mise en jambe</a:t>
            </a:r>
            <a:endParaRPr lang="fr-FR" sz="36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E3A4-CCF9-4C43-94E0-5F1719CEF880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735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Q4 – Parmi les exemples suivants, lesquels sont </a:t>
            </a:r>
            <a:br>
              <a:rPr lang="fr-FR" dirty="0" smtClean="0"/>
            </a:br>
            <a:r>
              <a:rPr lang="fr-FR" dirty="0" smtClean="0"/>
              <a:t>des aléas climatiques ?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E3A4-CCF9-4C43-94E0-5F1719CEF880}" type="slidenum">
              <a:rPr lang="fr-FR" smtClean="0"/>
              <a:t>10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9817240" y="1363915"/>
            <a:ext cx="2019423" cy="65354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fr-FR" b="1" dirty="0" smtClean="0">
                <a:solidFill>
                  <a:srgbClr val="E83145"/>
                </a:solidFill>
                <a:sym typeface="Wingdings" panose="05000000000000000000" pitchFamily="2" charset="2"/>
              </a:rPr>
              <a:t> </a:t>
            </a:r>
            <a:r>
              <a:rPr lang="fr-FR" b="1" dirty="0" smtClean="0">
                <a:solidFill>
                  <a:srgbClr val="E83145"/>
                </a:solidFill>
              </a:rPr>
              <a:t>Choix multiples</a:t>
            </a:r>
            <a:endParaRPr lang="fr-FR" b="1" dirty="0">
              <a:solidFill>
                <a:srgbClr val="E83145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488" y="2382585"/>
            <a:ext cx="3305175" cy="4114800"/>
          </a:xfrm>
          <a:prstGeom prst="rect">
            <a:avLst/>
          </a:prstGeom>
        </p:spPr>
      </p:pic>
      <p:sp>
        <p:nvSpPr>
          <p:cNvPr id="9" name="Espace réservé du contenu 2"/>
          <p:cNvSpPr txBox="1">
            <a:spLocks/>
          </p:cNvSpPr>
          <p:nvPr/>
        </p:nvSpPr>
        <p:spPr>
          <a:xfrm>
            <a:off x="838200" y="2527132"/>
            <a:ext cx="7772400" cy="364983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9EBF"/>
              </a:buClr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EBF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EBF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EBF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EBF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2">
              <a:spcBef>
                <a:spcPts val="2400"/>
              </a:spcBef>
              <a:buFont typeface="Wingdings" panose="05000000000000000000" pitchFamily="2" charset="2"/>
              <a:buChar char="v"/>
            </a:pPr>
            <a:r>
              <a:rPr lang="fr-FR" sz="2800" smtClean="0"/>
              <a:t> La diminution du nombre moyens de jours de gel en hiver</a:t>
            </a:r>
          </a:p>
          <a:p>
            <a:pPr marL="228600" lvl="2">
              <a:spcBef>
                <a:spcPts val="2400"/>
              </a:spcBef>
              <a:buFont typeface="Wingdings" panose="05000000000000000000" pitchFamily="2" charset="2"/>
              <a:buChar char="v"/>
            </a:pPr>
            <a:r>
              <a:rPr lang="fr-FR" sz="2800" smtClean="0"/>
              <a:t> Les gelées d’avril 2021 </a:t>
            </a:r>
          </a:p>
          <a:p>
            <a:pPr marL="228600" lvl="2">
              <a:spcBef>
                <a:spcPts val="2400"/>
              </a:spcBef>
              <a:buFont typeface="Wingdings" panose="05000000000000000000" pitchFamily="2" charset="2"/>
              <a:buChar char="v"/>
            </a:pPr>
            <a:r>
              <a:rPr lang="fr-FR" sz="2800" smtClean="0"/>
              <a:t> Sécheresses estivales de ces dernières années </a:t>
            </a:r>
          </a:p>
          <a:p>
            <a:pPr marL="228600" lvl="2">
              <a:spcBef>
                <a:spcPts val="2400"/>
              </a:spcBef>
              <a:buFont typeface="Wingdings" panose="05000000000000000000" pitchFamily="2" charset="2"/>
              <a:buChar char="v"/>
            </a:pPr>
            <a:r>
              <a:rPr lang="fr-FR" sz="2800" smtClean="0"/>
              <a:t> Les orages de fin d’été </a:t>
            </a:r>
          </a:p>
          <a:p>
            <a:pPr marL="228600" lvl="2">
              <a:spcBef>
                <a:spcPts val="2400"/>
              </a:spcBef>
              <a:buFont typeface="Wingdings" panose="05000000000000000000" pitchFamily="2" charset="2"/>
              <a:buChar char="v"/>
            </a:pPr>
            <a:r>
              <a:rPr lang="fr-FR" sz="2800" smtClean="0"/>
              <a:t> L’augmentation globale de la fréquence et de l’intensité des sécheresses estivales 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78603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488" y="2382585"/>
            <a:ext cx="3305175" cy="41148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4" t="76836" r="68327" b="19200"/>
          <a:stretch/>
        </p:blipFill>
        <p:spPr>
          <a:xfrm rot="10800000">
            <a:off x="627226" y="4570868"/>
            <a:ext cx="4696990" cy="53137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4" t="74109" r="67423" b="19200"/>
          <a:stretch/>
        </p:blipFill>
        <p:spPr>
          <a:xfrm rot="10800000">
            <a:off x="417620" y="3857799"/>
            <a:ext cx="8113868" cy="70110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4" t="74109" r="67423" b="19200"/>
          <a:stretch/>
        </p:blipFill>
        <p:spPr>
          <a:xfrm rot="10800000" flipV="1">
            <a:off x="627225" y="3300625"/>
            <a:ext cx="5021353" cy="568014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 rot="20693189">
            <a:off x="8178942" y="1745090"/>
            <a:ext cx="1589533" cy="584936"/>
          </a:xfrm>
          <a:prstGeom prst="rect">
            <a:avLst/>
          </a:prstGeom>
          <a:solidFill>
            <a:srgbClr val="0091B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REPONSE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Q4 – Parmi les exemples suivants, lesquels sont </a:t>
            </a:r>
            <a:br>
              <a:rPr lang="fr-FR" dirty="0" smtClean="0"/>
            </a:br>
            <a:r>
              <a:rPr lang="fr-FR" dirty="0" smtClean="0"/>
              <a:t>des </a:t>
            </a:r>
            <a:r>
              <a:rPr lang="fr-FR" u="sng" dirty="0" smtClean="0"/>
              <a:t>aléas climatiques </a:t>
            </a:r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2527132"/>
            <a:ext cx="7772400" cy="3649831"/>
          </a:xfrm>
        </p:spPr>
        <p:txBody>
          <a:bodyPr>
            <a:normAutofit fontScale="92500" lnSpcReduction="10000"/>
          </a:bodyPr>
          <a:lstStyle/>
          <a:p>
            <a:pPr marL="228600" lvl="2">
              <a:spcBef>
                <a:spcPts val="2400"/>
              </a:spcBef>
              <a:buFont typeface="Wingdings" panose="05000000000000000000" pitchFamily="2" charset="2"/>
              <a:buChar char="v"/>
            </a:pPr>
            <a:r>
              <a:rPr lang="fr-FR" sz="2800" dirty="0" smtClean="0"/>
              <a:t> </a:t>
            </a:r>
            <a:r>
              <a:rPr lang="fr-FR" sz="2800" dirty="0"/>
              <a:t>La diminution du nombre moyens de jours de gel en hiver</a:t>
            </a:r>
          </a:p>
          <a:p>
            <a:pPr marL="228600" lvl="2">
              <a:spcBef>
                <a:spcPts val="2400"/>
              </a:spcBef>
              <a:buFont typeface="Wingdings" panose="05000000000000000000" pitchFamily="2" charset="2"/>
              <a:buChar char="v"/>
            </a:pPr>
            <a:r>
              <a:rPr lang="fr-FR" sz="2800" dirty="0" smtClean="0"/>
              <a:t> Les gelées d’avril </a:t>
            </a:r>
            <a:r>
              <a:rPr lang="fr-FR" sz="2800" dirty="0"/>
              <a:t>2021 </a:t>
            </a:r>
          </a:p>
          <a:p>
            <a:pPr marL="228600" lvl="2">
              <a:spcBef>
                <a:spcPts val="2400"/>
              </a:spcBef>
              <a:buFont typeface="Wingdings" panose="05000000000000000000" pitchFamily="2" charset="2"/>
              <a:buChar char="v"/>
            </a:pPr>
            <a:r>
              <a:rPr lang="fr-FR" sz="2800" dirty="0" smtClean="0"/>
              <a:t> Sécheresses </a:t>
            </a:r>
            <a:r>
              <a:rPr lang="fr-FR" sz="2800" dirty="0"/>
              <a:t>estivales de ces dernières années </a:t>
            </a:r>
          </a:p>
          <a:p>
            <a:pPr marL="228600" lvl="2">
              <a:spcBef>
                <a:spcPts val="2400"/>
              </a:spcBef>
              <a:buFont typeface="Wingdings" panose="05000000000000000000" pitchFamily="2" charset="2"/>
              <a:buChar char="v"/>
            </a:pPr>
            <a:r>
              <a:rPr lang="fr-FR" sz="2800" dirty="0" smtClean="0"/>
              <a:t> Les </a:t>
            </a:r>
            <a:r>
              <a:rPr lang="fr-FR" sz="2800" dirty="0"/>
              <a:t>orages de fin d’été </a:t>
            </a:r>
          </a:p>
          <a:p>
            <a:pPr marL="228600" lvl="2">
              <a:spcBef>
                <a:spcPts val="2400"/>
              </a:spcBef>
              <a:buFont typeface="Wingdings" panose="05000000000000000000" pitchFamily="2" charset="2"/>
              <a:buChar char="v"/>
            </a:pPr>
            <a:r>
              <a:rPr lang="fr-FR" sz="2800" dirty="0" smtClean="0"/>
              <a:t> L’augmentation </a:t>
            </a:r>
            <a:r>
              <a:rPr lang="fr-FR" sz="2800" dirty="0"/>
              <a:t>globale de la fréquence et de l’intensité des sécheresses </a:t>
            </a:r>
            <a:r>
              <a:rPr lang="fr-FR" sz="2800" dirty="0" smtClean="0"/>
              <a:t>estivales </a:t>
            </a:r>
            <a:endParaRPr lang="fr-FR" sz="28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E3A4-CCF9-4C43-94E0-5F1719CEF880}" type="slidenum">
              <a:rPr lang="fr-FR" smtClean="0"/>
              <a:t>11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9817240" y="1363915"/>
            <a:ext cx="2019423" cy="65354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fr-FR" b="1" dirty="0" smtClean="0">
                <a:solidFill>
                  <a:srgbClr val="E83145"/>
                </a:solidFill>
                <a:sym typeface="Wingdings" panose="05000000000000000000" pitchFamily="2" charset="2"/>
              </a:rPr>
              <a:t> </a:t>
            </a:r>
            <a:r>
              <a:rPr lang="fr-FR" b="1" dirty="0" smtClean="0">
                <a:solidFill>
                  <a:srgbClr val="E83145"/>
                </a:solidFill>
              </a:rPr>
              <a:t>Choix multiples</a:t>
            </a:r>
            <a:endParaRPr lang="fr-FR" b="1" dirty="0">
              <a:solidFill>
                <a:srgbClr val="E831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249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Q5 – Parmi les exemples suivants, lesquels sont des conséquences du </a:t>
            </a:r>
            <a:r>
              <a:rPr lang="fr-FR" u="sng" dirty="0" smtClean="0"/>
              <a:t>changement climatique </a:t>
            </a:r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99138"/>
            <a:ext cx="7622512" cy="4632291"/>
          </a:xfrm>
        </p:spPr>
        <p:txBody>
          <a:bodyPr>
            <a:normAutofit fontScale="85000" lnSpcReduction="20000"/>
          </a:bodyPr>
          <a:lstStyle/>
          <a:p>
            <a:pPr marL="228600" lvl="2">
              <a:spcBef>
                <a:spcPts val="2400"/>
              </a:spcBef>
              <a:buFont typeface="Wingdings" panose="05000000000000000000" pitchFamily="2" charset="2"/>
              <a:buChar char="v"/>
            </a:pPr>
            <a:r>
              <a:rPr lang="fr-FR" sz="2800" dirty="0" smtClean="0"/>
              <a:t>Les sécheresses </a:t>
            </a:r>
            <a:r>
              <a:rPr lang="fr-FR" sz="2800" dirty="0"/>
              <a:t>estivales de ces dernières années </a:t>
            </a:r>
          </a:p>
          <a:p>
            <a:pPr marL="228600" lvl="2">
              <a:spcBef>
                <a:spcPts val="2400"/>
              </a:spcBef>
              <a:buFont typeface="Wingdings" panose="05000000000000000000" pitchFamily="2" charset="2"/>
              <a:buChar char="v"/>
            </a:pPr>
            <a:r>
              <a:rPr lang="fr-FR" sz="2800" dirty="0" smtClean="0"/>
              <a:t>Des déplacements de populations</a:t>
            </a:r>
          </a:p>
          <a:p>
            <a:pPr marL="228600" lvl="2">
              <a:spcBef>
                <a:spcPts val="2400"/>
              </a:spcBef>
              <a:buFont typeface="Wingdings" panose="05000000000000000000" pitchFamily="2" charset="2"/>
              <a:buChar char="v"/>
            </a:pPr>
            <a:r>
              <a:rPr lang="fr-FR" sz="2800" dirty="0" smtClean="0"/>
              <a:t>Les </a:t>
            </a:r>
            <a:r>
              <a:rPr lang="fr-FR" sz="2800" dirty="0"/>
              <a:t>orages de fin d’été </a:t>
            </a:r>
          </a:p>
          <a:p>
            <a:pPr marL="228600" lvl="2">
              <a:spcBef>
                <a:spcPts val="2400"/>
              </a:spcBef>
              <a:buFont typeface="Wingdings" panose="05000000000000000000" pitchFamily="2" charset="2"/>
              <a:buChar char="v"/>
            </a:pPr>
            <a:r>
              <a:rPr lang="fr-FR" sz="2800" dirty="0" smtClean="0"/>
              <a:t>L’île de Ré sous l’eau</a:t>
            </a:r>
          </a:p>
          <a:p>
            <a:pPr marL="228600" lvl="2">
              <a:spcBef>
                <a:spcPts val="2400"/>
              </a:spcBef>
              <a:buFont typeface="Wingdings" panose="05000000000000000000" pitchFamily="2" charset="2"/>
              <a:buChar char="v"/>
            </a:pPr>
            <a:r>
              <a:rPr lang="fr-FR" sz="2800" dirty="0" smtClean="0"/>
              <a:t>L’augmentation </a:t>
            </a:r>
            <a:r>
              <a:rPr lang="fr-FR" sz="2800" dirty="0"/>
              <a:t>globale de la fréquence et de </a:t>
            </a: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2800" dirty="0" smtClean="0"/>
              <a:t>l’intensité </a:t>
            </a:r>
            <a:r>
              <a:rPr lang="fr-FR" sz="2800" dirty="0"/>
              <a:t>des sécheresses estivales</a:t>
            </a:r>
          </a:p>
          <a:p>
            <a:pPr marL="228600" lvl="2">
              <a:spcBef>
                <a:spcPts val="2400"/>
              </a:spcBef>
              <a:buFont typeface="Wingdings" panose="05000000000000000000" pitchFamily="2" charset="2"/>
              <a:buChar char="v"/>
            </a:pPr>
            <a:r>
              <a:rPr lang="fr-FR" sz="2800" dirty="0" smtClean="0"/>
              <a:t>La perte de biodiversité</a:t>
            </a:r>
          </a:p>
          <a:p>
            <a:pPr marL="228600" lvl="2">
              <a:spcBef>
                <a:spcPts val="2400"/>
              </a:spcBef>
              <a:buFont typeface="Wingdings" panose="05000000000000000000" pitchFamily="2" charset="2"/>
              <a:buChar char="v"/>
            </a:pPr>
            <a:r>
              <a:rPr lang="fr-FR" sz="2800" dirty="0" smtClean="0"/>
              <a:t>La </a:t>
            </a:r>
            <a:r>
              <a:rPr lang="fr-FR" sz="2800" dirty="0"/>
              <a:t>diminution du nombre moyens de jours de gel en </a:t>
            </a:r>
            <a:r>
              <a:rPr lang="fr-FR" sz="2800" dirty="0" smtClean="0"/>
              <a:t>hiver</a:t>
            </a:r>
          </a:p>
          <a:p>
            <a:pPr marL="228600" lvl="2">
              <a:spcBef>
                <a:spcPts val="2400"/>
              </a:spcBef>
              <a:buFont typeface="Wingdings" panose="05000000000000000000" pitchFamily="2" charset="2"/>
              <a:buChar char="v"/>
            </a:pPr>
            <a:r>
              <a:rPr lang="fr-FR" sz="2800" dirty="0"/>
              <a:t>Les </a:t>
            </a:r>
            <a:r>
              <a:rPr lang="fr-FR" sz="2800" dirty="0" smtClean="0"/>
              <a:t>gelées </a:t>
            </a:r>
            <a:r>
              <a:rPr lang="fr-FR" sz="2800" dirty="0"/>
              <a:t>en avril 2021 </a:t>
            </a:r>
          </a:p>
          <a:p>
            <a:pPr marL="228600" lvl="2">
              <a:spcBef>
                <a:spcPts val="2400"/>
              </a:spcBef>
              <a:buFont typeface="Wingdings" panose="05000000000000000000" pitchFamily="2" charset="2"/>
              <a:buChar char="v"/>
            </a:pPr>
            <a:endParaRPr lang="fr-FR" sz="28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E3A4-CCF9-4C43-94E0-5F1719CEF880}" type="slidenum">
              <a:rPr lang="fr-FR" smtClean="0"/>
              <a:t>12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9817240" y="1363915"/>
            <a:ext cx="2019423" cy="65354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fr-FR" b="1" dirty="0" smtClean="0">
                <a:solidFill>
                  <a:srgbClr val="E83145"/>
                </a:solidFill>
                <a:sym typeface="Wingdings" panose="05000000000000000000" pitchFamily="2" charset="2"/>
              </a:rPr>
              <a:t> </a:t>
            </a:r>
            <a:r>
              <a:rPr lang="fr-FR" b="1" dirty="0" smtClean="0">
                <a:solidFill>
                  <a:srgbClr val="E83145"/>
                </a:solidFill>
              </a:rPr>
              <a:t>Choix multiples</a:t>
            </a:r>
            <a:endParaRPr lang="fr-FR" b="1" dirty="0">
              <a:solidFill>
                <a:srgbClr val="E83145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446" y="2880586"/>
            <a:ext cx="3993540" cy="228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00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4" t="76836" r="68327" b="19200"/>
          <a:stretch/>
        </p:blipFill>
        <p:spPr>
          <a:xfrm rot="10800000" flipH="1" flipV="1">
            <a:off x="707576" y="5446651"/>
            <a:ext cx="7922132" cy="48429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4" t="76878" r="67423" b="19200"/>
          <a:stretch/>
        </p:blipFill>
        <p:spPr>
          <a:xfrm rot="10800000" flipV="1">
            <a:off x="557152" y="4915295"/>
            <a:ext cx="4528985" cy="49116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4" t="76836" r="68327" b="19200"/>
          <a:stretch/>
        </p:blipFill>
        <p:spPr>
          <a:xfrm rot="10800000">
            <a:off x="492145" y="4063525"/>
            <a:ext cx="6380925" cy="64915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4" t="74109" r="67423" b="19200"/>
          <a:stretch/>
        </p:blipFill>
        <p:spPr>
          <a:xfrm rot="10800000">
            <a:off x="429041" y="3395335"/>
            <a:ext cx="4528985" cy="60595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4" t="74109" r="67423" b="19200"/>
          <a:stretch/>
        </p:blipFill>
        <p:spPr>
          <a:xfrm rot="10800000" flipV="1">
            <a:off x="635865" y="2421651"/>
            <a:ext cx="5021353" cy="56801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Q5 – Parmi les exemples suivants, lesquels sont des conséquences du changement climatique ?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E3A4-CCF9-4C43-94E0-5F1719CEF880}" type="slidenum">
              <a:rPr lang="fr-FR" smtClean="0"/>
              <a:t>13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9817240" y="1363915"/>
            <a:ext cx="2019423" cy="65354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fr-FR" b="1" dirty="0" smtClean="0">
                <a:solidFill>
                  <a:srgbClr val="E83145"/>
                </a:solidFill>
                <a:sym typeface="Wingdings" panose="05000000000000000000" pitchFamily="2" charset="2"/>
              </a:rPr>
              <a:t> </a:t>
            </a:r>
            <a:r>
              <a:rPr lang="fr-FR" b="1" dirty="0" smtClean="0">
                <a:solidFill>
                  <a:srgbClr val="E83145"/>
                </a:solidFill>
              </a:rPr>
              <a:t>Choix multiples</a:t>
            </a:r>
            <a:endParaRPr lang="fr-FR" b="1" dirty="0">
              <a:solidFill>
                <a:srgbClr val="E83145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 rot="20693189">
            <a:off x="8178942" y="1745090"/>
            <a:ext cx="1589533" cy="584936"/>
          </a:xfrm>
          <a:prstGeom prst="rect">
            <a:avLst/>
          </a:prstGeom>
          <a:solidFill>
            <a:srgbClr val="0091B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REPONSE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>
          <a:xfrm>
            <a:off x="838200" y="1899138"/>
            <a:ext cx="7622512" cy="463229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9EBF"/>
              </a:buClr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EBF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EBF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EBF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EBF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2">
              <a:spcBef>
                <a:spcPts val="2400"/>
              </a:spcBef>
              <a:buFont typeface="Wingdings" panose="05000000000000000000" pitchFamily="2" charset="2"/>
              <a:buChar char="v"/>
            </a:pPr>
            <a:r>
              <a:rPr lang="fr-FR" sz="2800" smtClean="0"/>
              <a:t>Les sécheresses estivales de ces dernières années </a:t>
            </a:r>
          </a:p>
          <a:p>
            <a:pPr marL="228600" lvl="2">
              <a:spcBef>
                <a:spcPts val="2400"/>
              </a:spcBef>
              <a:buFont typeface="Wingdings" panose="05000000000000000000" pitchFamily="2" charset="2"/>
              <a:buChar char="v"/>
            </a:pPr>
            <a:r>
              <a:rPr lang="fr-FR" sz="2800" smtClean="0"/>
              <a:t>Des déplacements de populations</a:t>
            </a:r>
          </a:p>
          <a:p>
            <a:pPr marL="228600" lvl="2">
              <a:spcBef>
                <a:spcPts val="2400"/>
              </a:spcBef>
              <a:buFont typeface="Wingdings" panose="05000000000000000000" pitchFamily="2" charset="2"/>
              <a:buChar char="v"/>
            </a:pPr>
            <a:r>
              <a:rPr lang="fr-FR" sz="2800" smtClean="0"/>
              <a:t>Les orages de fin d’été </a:t>
            </a:r>
          </a:p>
          <a:p>
            <a:pPr marL="228600" lvl="2">
              <a:spcBef>
                <a:spcPts val="2400"/>
              </a:spcBef>
              <a:buFont typeface="Wingdings" panose="05000000000000000000" pitchFamily="2" charset="2"/>
              <a:buChar char="v"/>
            </a:pPr>
            <a:r>
              <a:rPr lang="fr-FR" sz="2800" smtClean="0"/>
              <a:t>L’île de Ré sous l’eau</a:t>
            </a:r>
          </a:p>
          <a:p>
            <a:pPr marL="228600" lvl="2">
              <a:spcBef>
                <a:spcPts val="2400"/>
              </a:spcBef>
              <a:buFont typeface="Wingdings" panose="05000000000000000000" pitchFamily="2" charset="2"/>
              <a:buChar char="v"/>
            </a:pPr>
            <a:r>
              <a:rPr lang="fr-FR" sz="2800" smtClean="0"/>
              <a:t>L’augmentation globale de la fréquence et de </a:t>
            </a:r>
            <a:br>
              <a:rPr lang="fr-FR" sz="2800" smtClean="0"/>
            </a:br>
            <a:r>
              <a:rPr lang="fr-FR" sz="2800" smtClean="0"/>
              <a:t>l’intensité des sécheresses estivales</a:t>
            </a:r>
          </a:p>
          <a:p>
            <a:pPr marL="228600" lvl="2">
              <a:spcBef>
                <a:spcPts val="2400"/>
              </a:spcBef>
              <a:buFont typeface="Wingdings" panose="05000000000000000000" pitchFamily="2" charset="2"/>
              <a:buChar char="v"/>
            </a:pPr>
            <a:r>
              <a:rPr lang="fr-FR" sz="2800" smtClean="0"/>
              <a:t>La perte de biodiversité</a:t>
            </a:r>
          </a:p>
          <a:p>
            <a:pPr marL="228600" lvl="2">
              <a:spcBef>
                <a:spcPts val="2400"/>
              </a:spcBef>
              <a:buFont typeface="Wingdings" panose="05000000000000000000" pitchFamily="2" charset="2"/>
              <a:buChar char="v"/>
            </a:pPr>
            <a:r>
              <a:rPr lang="fr-FR" sz="2800" smtClean="0"/>
              <a:t>La diminution du nombre moyens de jours de gel en hiver</a:t>
            </a:r>
          </a:p>
          <a:p>
            <a:pPr marL="228600" lvl="2">
              <a:spcBef>
                <a:spcPts val="2400"/>
              </a:spcBef>
              <a:buFont typeface="Wingdings" panose="05000000000000000000" pitchFamily="2" charset="2"/>
              <a:buChar char="v"/>
            </a:pPr>
            <a:r>
              <a:rPr lang="fr-FR" sz="2800" smtClean="0"/>
              <a:t>Les gelées en avril 2021 </a:t>
            </a:r>
          </a:p>
          <a:p>
            <a:pPr marL="228600" lvl="2">
              <a:spcBef>
                <a:spcPts val="2400"/>
              </a:spcBef>
              <a:buFont typeface="Wingdings" panose="05000000000000000000" pitchFamily="2" charset="2"/>
              <a:buChar char="v"/>
            </a:pPr>
            <a:endParaRPr lang="fr-FR" sz="2800" dirty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446" y="2880586"/>
            <a:ext cx="3993540" cy="228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660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7765" y="57357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Q6 – </a:t>
            </a:r>
            <a:r>
              <a:rPr lang="fr-FR" dirty="0"/>
              <a:t>Quelle serait l’évolution de la température moyenne annuelle d’ici la fin du siècle en France (si aucune mesure de réduction des émissions de GES est prise) </a:t>
            </a:r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68510" y="2924070"/>
            <a:ext cx="9585290" cy="3607359"/>
          </a:xfrm>
        </p:spPr>
        <p:txBody>
          <a:bodyPr>
            <a:normAutofit/>
          </a:bodyPr>
          <a:lstStyle/>
          <a:p>
            <a:pPr marL="228600" lvl="2">
              <a:spcBef>
                <a:spcPts val="2400"/>
              </a:spcBef>
              <a:buFont typeface="Wingdings" panose="05000000000000000000" pitchFamily="2" charset="2"/>
              <a:buChar char="v"/>
            </a:pPr>
            <a:r>
              <a:rPr lang="fr-FR" sz="2800" dirty="0" smtClean="0"/>
              <a:t> + </a:t>
            </a:r>
            <a:r>
              <a:rPr lang="fr-FR" sz="2800" dirty="0"/>
              <a:t>6°C</a:t>
            </a:r>
          </a:p>
          <a:p>
            <a:pPr marL="228600" lvl="2">
              <a:spcBef>
                <a:spcPts val="2400"/>
              </a:spcBef>
              <a:buFont typeface="Wingdings" panose="05000000000000000000" pitchFamily="2" charset="2"/>
              <a:buChar char="v"/>
            </a:pPr>
            <a:r>
              <a:rPr lang="fr-FR" sz="2800" dirty="0" smtClean="0"/>
              <a:t> + </a:t>
            </a:r>
            <a:r>
              <a:rPr lang="fr-FR" sz="2800" dirty="0"/>
              <a:t>2°C</a:t>
            </a:r>
          </a:p>
          <a:p>
            <a:pPr marL="228600" lvl="2">
              <a:spcBef>
                <a:spcPts val="2400"/>
              </a:spcBef>
              <a:buFont typeface="Wingdings" panose="05000000000000000000" pitchFamily="2" charset="2"/>
              <a:buChar char="v"/>
            </a:pPr>
            <a:r>
              <a:rPr lang="fr-FR" sz="2800" dirty="0" smtClean="0"/>
              <a:t> + 0°C</a:t>
            </a:r>
          </a:p>
          <a:p>
            <a:pPr marL="228600" lvl="2">
              <a:spcBef>
                <a:spcPts val="2400"/>
              </a:spcBef>
              <a:buFont typeface="Wingdings" panose="05000000000000000000" pitchFamily="2" charset="2"/>
              <a:buChar char="v"/>
            </a:pPr>
            <a:r>
              <a:rPr lang="fr-FR" sz="2800" dirty="0" smtClean="0"/>
              <a:t> + </a:t>
            </a:r>
            <a:r>
              <a:rPr lang="fr-FR" sz="2800" dirty="0"/>
              <a:t>4°C </a:t>
            </a:r>
          </a:p>
          <a:p>
            <a:pPr marL="228600" lvl="2">
              <a:spcBef>
                <a:spcPts val="2400"/>
              </a:spcBef>
              <a:buFont typeface="Wingdings" panose="05000000000000000000" pitchFamily="2" charset="2"/>
              <a:buChar char="v"/>
            </a:pPr>
            <a:endParaRPr lang="fr-FR" sz="2800" dirty="0"/>
          </a:p>
          <a:p>
            <a:pPr marL="228600" lvl="2">
              <a:spcBef>
                <a:spcPts val="2400"/>
              </a:spcBef>
              <a:buFont typeface="Wingdings" panose="05000000000000000000" pitchFamily="2" charset="2"/>
              <a:buChar char="v"/>
            </a:pPr>
            <a:endParaRPr lang="fr-FR" sz="28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E3A4-CCF9-4C43-94E0-5F1719CEF880}" type="slidenum">
              <a:rPr lang="fr-FR" smtClean="0"/>
              <a:t>14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9817240" y="1363915"/>
            <a:ext cx="2019423" cy="65354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fr-FR" b="1" dirty="0" smtClean="0">
                <a:solidFill>
                  <a:srgbClr val="E83145"/>
                </a:solidFill>
                <a:sym typeface="Wingdings" panose="05000000000000000000" pitchFamily="2" charset="2"/>
              </a:rPr>
              <a:t> </a:t>
            </a:r>
            <a:r>
              <a:rPr lang="fr-FR" b="1" dirty="0">
                <a:solidFill>
                  <a:srgbClr val="E83145"/>
                </a:solidFill>
              </a:rPr>
              <a:t>Choix unique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624" y="2689478"/>
            <a:ext cx="4645793" cy="329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22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624" y="2689478"/>
            <a:ext cx="4645793" cy="329553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4" t="74109" r="67423" b="19200"/>
          <a:stretch/>
        </p:blipFill>
        <p:spPr>
          <a:xfrm rot="10800000">
            <a:off x="1376624" y="4853353"/>
            <a:ext cx="2190541" cy="75640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7765" y="57357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Q6 – </a:t>
            </a:r>
            <a:r>
              <a:rPr lang="fr-FR" dirty="0"/>
              <a:t>Quelle serait l’évolution de la température moyenne annuelle d’ici la fin du siècle en France (si aucune mesure de réduction des émissions de GES est prise) </a:t>
            </a:r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68510" y="2924070"/>
            <a:ext cx="9585290" cy="3607359"/>
          </a:xfrm>
        </p:spPr>
        <p:txBody>
          <a:bodyPr>
            <a:normAutofit/>
          </a:bodyPr>
          <a:lstStyle/>
          <a:p>
            <a:pPr marL="228600" lvl="2">
              <a:spcBef>
                <a:spcPts val="2400"/>
              </a:spcBef>
              <a:buFont typeface="Wingdings" panose="05000000000000000000" pitchFamily="2" charset="2"/>
              <a:buChar char="v"/>
            </a:pPr>
            <a:r>
              <a:rPr lang="fr-FR" sz="2800" dirty="0" smtClean="0"/>
              <a:t> + </a:t>
            </a:r>
            <a:r>
              <a:rPr lang="fr-FR" sz="2800" dirty="0"/>
              <a:t>6°C</a:t>
            </a:r>
          </a:p>
          <a:p>
            <a:pPr marL="228600" lvl="2">
              <a:spcBef>
                <a:spcPts val="2400"/>
              </a:spcBef>
              <a:buFont typeface="Wingdings" panose="05000000000000000000" pitchFamily="2" charset="2"/>
              <a:buChar char="v"/>
            </a:pPr>
            <a:r>
              <a:rPr lang="fr-FR" sz="2800" dirty="0" smtClean="0"/>
              <a:t> + </a:t>
            </a:r>
            <a:r>
              <a:rPr lang="fr-FR" sz="2800" dirty="0"/>
              <a:t>2°C</a:t>
            </a:r>
          </a:p>
          <a:p>
            <a:pPr marL="228600" lvl="2">
              <a:spcBef>
                <a:spcPts val="2400"/>
              </a:spcBef>
              <a:buFont typeface="Wingdings" panose="05000000000000000000" pitchFamily="2" charset="2"/>
              <a:buChar char="v"/>
            </a:pPr>
            <a:r>
              <a:rPr lang="fr-FR" sz="2800" dirty="0" smtClean="0"/>
              <a:t> + 0°C</a:t>
            </a:r>
          </a:p>
          <a:p>
            <a:pPr marL="228600" lvl="2">
              <a:spcBef>
                <a:spcPts val="2400"/>
              </a:spcBef>
              <a:buFont typeface="Wingdings" panose="05000000000000000000" pitchFamily="2" charset="2"/>
              <a:buChar char="v"/>
            </a:pPr>
            <a:r>
              <a:rPr lang="fr-FR" sz="2800" dirty="0" smtClean="0"/>
              <a:t> + 4°C </a:t>
            </a:r>
            <a:endParaRPr lang="fr-FR" sz="2800" dirty="0"/>
          </a:p>
          <a:p>
            <a:pPr marL="228600" lvl="2">
              <a:spcBef>
                <a:spcPts val="2400"/>
              </a:spcBef>
              <a:buFont typeface="Wingdings" panose="05000000000000000000" pitchFamily="2" charset="2"/>
              <a:buChar char="v"/>
            </a:pPr>
            <a:endParaRPr lang="fr-FR" sz="2800" dirty="0"/>
          </a:p>
          <a:p>
            <a:pPr marL="228600" lvl="2">
              <a:spcBef>
                <a:spcPts val="2400"/>
              </a:spcBef>
              <a:buFont typeface="Wingdings" panose="05000000000000000000" pitchFamily="2" charset="2"/>
              <a:buChar char="v"/>
            </a:pPr>
            <a:endParaRPr lang="fr-FR" sz="28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E3A4-CCF9-4C43-94E0-5F1719CEF880}" type="slidenum">
              <a:rPr lang="fr-FR" smtClean="0"/>
              <a:t>15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9817240" y="1363915"/>
            <a:ext cx="2019423" cy="65354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fr-FR" b="1" dirty="0" smtClean="0">
                <a:solidFill>
                  <a:srgbClr val="E83145"/>
                </a:solidFill>
                <a:sym typeface="Wingdings" panose="05000000000000000000" pitchFamily="2" charset="2"/>
              </a:rPr>
              <a:t> </a:t>
            </a:r>
            <a:r>
              <a:rPr lang="fr-FR" b="1" dirty="0">
                <a:solidFill>
                  <a:srgbClr val="E83145"/>
                </a:solidFill>
              </a:rPr>
              <a:t>Choix unique</a:t>
            </a:r>
          </a:p>
        </p:txBody>
      </p:sp>
      <p:sp>
        <p:nvSpPr>
          <p:cNvPr id="9" name="ZoneTexte 8"/>
          <p:cNvSpPr txBox="1"/>
          <p:nvPr/>
        </p:nvSpPr>
        <p:spPr>
          <a:xfrm rot="20693189">
            <a:off x="8343901" y="1951983"/>
            <a:ext cx="1589533" cy="584936"/>
          </a:xfrm>
          <a:prstGeom prst="rect">
            <a:avLst/>
          </a:prstGeom>
          <a:solidFill>
            <a:srgbClr val="0091B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REPONSE</a:t>
            </a:r>
            <a:endParaRPr lang="fr-F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33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7765" y="573575"/>
            <a:ext cx="10515600" cy="1325563"/>
          </a:xfrm>
        </p:spPr>
        <p:txBody>
          <a:bodyPr>
            <a:normAutofit/>
          </a:bodyPr>
          <a:lstStyle/>
          <a:p>
            <a:r>
              <a:rPr lang="fr-FR" dirty="0" smtClean="0"/>
              <a:t>Q7 – Les enjeux prioritaires pour les AOP fromagères se situent 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68510" y="2924070"/>
            <a:ext cx="9585290" cy="2934119"/>
          </a:xfrm>
        </p:spPr>
        <p:txBody>
          <a:bodyPr>
            <a:normAutofit/>
          </a:bodyPr>
          <a:lstStyle/>
          <a:p>
            <a:pPr marL="228600" lvl="2">
              <a:spcBef>
                <a:spcPts val="2400"/>
              </a:spcBef>
              <a:buFont typeface="Wingdings" panose="05000000000000000000" pitchFamily="2" charset="2"/>
              <a:buChar char="v"/>
            </a:pPr>
            <a:r>
              <a:rPr lang="fr-FR" sz="2800" dirty="0" smtClean="0"/>
              <a:t> sur le systèmes fourrager</a:t>
            </a:r>
            <a:endParaRPr lang="fr-FR" sz="2800" dirty="0"/>
          </a:p>
          <a:p>
            <a:pPr marL="228600" lvl="2">
              <a:spcBef>
                <a:spcPts val="2400"/>
              </a:spcBef>
              <a:buFont typeface="Wingdings" panose="05000000000000000000" pitchFamily="2" charset="2"/>
              <a:buChar char="v"/>
            </a:pPr>
            <a:r>
              <a:rPr lang="fr-FR" sz="2800" dirty="0" smtClean="0"/>
              <a:t> sur le respect du cahier des charges</a:t>
            </a:r>
            <a:endParaRPr lang="fr-FR" sz="2800" dirty="0"/>
          </a:p>
          <a:p>
            <a:pPr marL="228600" lvl="2">
              <a:spcBef>
                <a:spcPts val="2400"/>
              </a:spcBef>
              <a:buFont typeface="Wingdings" panose="05000000000000000000" pitchFamily="2" charset="2"/>
              <a:buChar char="v"/>
            </a:pPr>
            <a:r>
              <a:rPr lang="fr-FR" sz="2800" dirty="0" smtClean="0"/>
              <a:t> sur la gestion du troupeau</a:t>
            </a:r>
          </a:p>
          <a:p>
            <a:pPr marL="228600" lvl="2">
              <a:spcBef>
                <a:spcPts val="2400"/>
              </a:spcBef>
              <a:buFont typeface="Wingdings" panose="05000000000000000000" pitchFamily="2" charset="2"/>
              <a:buChar char="v"/>
            </a:pPr>
            <a:r>
              <a:rPr lang="fr-FR" sz="2800" dirty="0" smtClean="0"/>
              <a:t> sur la transformation fromagère</a:t>
            </a:r>
            <a:endParaRPr lang="fr-FR" sz="2800" dirty="0"/>
          </a:p>
          <a:p>
            <a:pPr marL="228600" lvl="2">
              <a:spcBef>
                <a:spcPts val="2400"/>
              </a:spcBef>
              <a:buFont typeface="Wingdings" panose="05000000000000000000" pitchFamily="2" charset="2"/>
              <a:buChar char="v"/>
            </a:pPr>
            <a:endParaRPr lang="fr-FR" sz="28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E3A4-CCF9-4C43-94E0-5F1719CEF880}" type="slidenum">
              <a:rPr lang="fr-FR" smtClean="0"/>
              <a:t>16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9817240" y="1363915"/>
            <a:ext cx="2019423" cy="65354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fr-FR" b="1" dirty="0" smtClean="0">
                <a:solidFill>
                  <a:srgbClr val="E83145"/>
                </a:solidFill>
                <a:sym typeface="Wingdings" panose="05000000000000000000" pitchFamily="2" charset="2"/>
              </a:rPr>
              <a:t> </a:t>
            </a:r>
            <a:r>
              <a:rPr lang="fr-FR" b="1" dirty="0" smtClean="0">
                <a:solidFill>
                  <a:srgbClr val="E83145"/>
                </a:solidFill>
              </a:rPr>
              <a:t>Choix multiples</a:t>
            </a:r>
            <a:endParaRPr lang="fr-FR" b="1" dirty="0">
              <a:solidFill>
                <a:srgbClr val="E83145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7006" y="2408422"/>
            <a:ext cx="3019657" cy="352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87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7006" y="2408422"/>
            <a:ext cx="3019657" cy="352973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4" t="76836" r="68327" b="19200"/>
          <a:stretch/>
        </p:blipFill>
        <p:spPr>
          <a:xfrm rot="10800000" flipH="1" flipV="1">
            <a:off x="1607735" y="5086725"/>
            <a:ext cx="5491803" cy="48429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4" t="76878" r="67423" b="19200"/>
          <a:stretch/>
        </p:blipFill>
        <p:spPr>
          <a:xfrm rot="10800000" flipV="1">
            <a:off x="1860314" y="4258495"/>
            <a:ext cx="4528985" cy="60893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4" t="74109" r="67423" b="19200"/>
          <a:stretch/>
        </p:blipFill>
        <p:spPr>
          <a:xfrm rot="10800000">
            <a:off x="1860315" y="3611388"/>
            <a:ext cx="5685995" cy="568726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4" t="74109" r="67423" b="19200"/>
          <a:stretch/>
        </p:blipFill>
        <p:spPr>
          <a:xfrm rot="10800000" flipV="1">
            <a:off x="1768510" y="2983722"/>
            <a:ext cx="5021353" cy="56801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7765" y="573575"/>
            <a:ext cx="10515600" cy="1325563"/>
          </a:xfrm>
        </p:spPr>
        <p:txBody>
          <a:bodyPr>
            <a:normAutofit/>
          </a:bodyPr>
          <a:lstStyle/>
          <a:p>
            <a:r>
              <a:rPr lang="fr-FR" dirty="0" smtClean="0"/>
              <a:t>Q7 – Les enjeux prioritaires pour les AOP fromagères se situent 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68510" y="2924070"/>
            <a:ext cx="9585290" cy="2934119"/>
          </a:xfrm>
        </p:spPr>
        <p:txBody>
          <a:bodyPr>
            <a:normAutofit/>
          </a:bodyPr>
          <a:lstStyle/>
          <a:p>
            <a:pPr marL="228600" lvl="2">
              <a:spcBef>
                <a:spcPts val="2400"/>
              </a:spcBef>
              <a:buFont typeface="Wingdings" panose="05000000000000000000" pitchFamily="2" charset="2"/>
              <a:buChar char="v"/>
            </a:pPr>
            <a:r>
              <a:rPr lang="fr-FR" sz="2800" dirty="0" smtClean="0"/>
              <a:t> sur le systèmes fourrager</a:t>
            </a:r>
            <a:endParaRPr lang="fr-FR" sz="2800" dirty="0"/>
          </a:p>
          <a:p>
            <a:pPr marL="228600" lvl="2">
              <a:spcBef>
                <a:spcPts val="2400"/>
              </a:spcBef>
              <a:buFont typeface="Wingdings" panose="05000000000000000000" pitchFamily="2" charset="2"/>
              <a:buChar char="v"/>
            </a:pPr>
            <a:r>
              <a:rPr lang="fr-FR" sz="2800" dirty="0" smtClean="0"/>
              <a:t> sur le respect du cahier des charges</a:t>
            </a:r>
            <a:endParaRPr lang="fr-FR" sz="2800" dirty="0"/>
          </a:p>
          <a:p>
            <a:pPr marL="228600" lvl="2">
              <a:spcBef>
                <a:spcPts val="2400"/>
              </a:spcBef>
              <a:buFont typeface="Wingdings" panose="05000000000000000000" pitchFamily="2" charset="2"/>
              <a:buChar char="v"/>
            </a:pPr>
            <a:r>
              <a:rPr lang="fr-FR" sz="2800" dirty="0" smtClean="0"/>
              <a:t> sur la gestion du troupeau</a:t>
            </a:r>
          </a:p>
          <a:p>
            <a:pPr marL="228600" lvl="2">
              <a:spcBef>
                <a:spcPts val="2400"/>
              </a:spcBef>
              <a:buFont typeface="Wingdings" panose="05000000000000000000" pitchFamily="2" charset="2"/>
              <a:buChar char="v"/>
            </a:pPr>
            <a:r>
              <a:rPr lang="fr-FR" sz="2800" dirty="0" smtClean="0"/>
              <a:t> sur la transformation fromagère</a:t>
            </a:r>
            <a:endParaRPr lang="fr-FR" sz="2800" dirty="0"/>
          </a:p>
          <a:p>
            <a:pPr marL="228600" lvl="2">
              <a:spcBef>
                <a:spcPts val="2400"/>
              </a:spcBef>
              <a:buFont typeface="Wingdings" panose="05000000000000000000" pitchFamily="2" charset="2"/>
              <a:buChar char="v"/>
            </a:pPr>
            <a:endParaRPr lang="fr-FR" sz="28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E3A4-CCF9-4C43-94E0-5F1719CEF880}" type="slidenum">
              <a:rPr lang="fr-FR" smtClean="0"/>
              <a:t>17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9817240" y="1363915"/>
            <a:ext cx="2019423" cy="65354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fr-FR" b="1" dirty="0" smtClean="0">
                <a:solidFill>
                  <a:srgbClr val="E83145"/>
                </a:solidFill>
                <a:sym typeface="Wingdings" panose="05000000000000000000" pitchFamily="2" charset="2"/>
              </a:rPr>
              <a:t> </a:t>
            </a:r>
            <a:r>
              <a:rPr lang="fr-FR" b="1" dirty="0" smtClean="0">
                <a:solidFill>
                  <a:srgbClr val="E83145"/>
                </a:solidFill>
              </a:rPr>
              <a:t>Choix multiples</a:t>
            </a:r>
            <a:endParaRPr lang="fr-FR" b="1" dirty="0">
              <a:solidFill>
                <a:srgbClr val="E83145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 rot="20693189">
            <a:off x="7805901" y="2023354"/>
            <a:ext cx="2137001" cy="584936"/>
          </a:xfrm>
          <a:prstGeom prst="rect">
            <a:avLst/>
          </a:prstGeom>
          <a:solidFill>
            <a:srgbClr val="0091B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SUGGESTIONS</a:t>
            </a:r>
            <a:endParaRPr lang="fr-F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636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>
                <a:latin typeface="Arial Rounded MT Bold" panose="020F0704030504030204" pitchFamily="34" charset="0"/>
              </a:rPr>
              <a:t>Fin du Quizz…</a:t>
            </a:r>
            <a:endParaRPr lang="fr-FR" dirty="0">
              <a:latin typeface="Arial Rounded MT Bold" panose="020F0704030504030204" pitchFamily="34" charset="0"/>
            </a:endParaRPr>
          </a:p>
        </p:txBody>
      </p:sp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E3A4-CCF9-4C43-94E0-5F1719CEF880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4528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 quizz pourquoi faire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2682909"/>
            <a:ext cx="10515600" cy="34940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 petit échauffement pour faire le point sur les différentes notions et enjeux associés au changement climatique !</a:t>
            </a:r>
            <a:endParaRPr lang="fr-FR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E3A4-CCF9-4C43-94E0-5F1719CEF880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2605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Q1 - Quelle est la différence majeure entre météo et climat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2703007"/>
            <a:ext cx="10515600" cy="3473956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fr-FR" dirty="0" smtClean="0"/>
              <a:t> </a:t>
            </a:r>
            <a:r>
              <a:rPr lang="fr-FR" dirty="0"/>
              <a:t>Il n’y en a pas !</a:t>
            </a:r>
          </a:p>
          <a:p>
            <a:pPr>
              <a:spcBef>
                <a:spcPts val="2400"/>
              </a:spcBef>
            </a:pPr>
            <a:r>
              <a:rPr lang="fr-FR" dirty="0"/>
              <a:t>Le pas de temps : entre court terme et long terme</a:t>
            </a:r>
          </a:p>
          <a:p>
            <a:pPr>
              <a:spcBef>
                <a:spcPts val="2400"/>
              </a:spcBef>
            </a:pPr>
            <a:r>
              <a:rPr lang="fr-FR" dirty="0"/>
              <a:t>L’un est souvent faux, l’autre plus fiable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E3A4-CCF9-4C43-94E0-5F1719CEF880}" type="slidenum">
              <a:rPr lang="fr-FR" smtClean="0"/>
              <a:t>3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9817240" y="1363915"/>
            <a:ext cx="2019423" cy="65354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fr-FR" b="1" dirty="0" smtClean="0">
                <a:solidFill>
                  <a:srgbClr val="E83145"/>
                </a:solidFill>
                <a:sym typeface="Wingdings" panose="05000000000000000000" pitchFamily="2" charset="2"/>
              </a:rPr>
              <a:t> </a:t>
            </a:r>
            <a:r>
              <a:rPr lang="fr-FR" b="1" dirty="0" smtClean="0">
                <a:solidFill>
                  <a:srgbClr val="E83145"/>
                </a:solidFill>
              </a:rPr>
              <a:t>Choix unique</a:t>
            </a:r>
            <a:endParaRPr lang="fr-FR" b="1" dirty="0">
              <a:solidFill>
                <a:srgbClr val="E831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97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4" t="74109" r="67423" b="19200"/>
          <a:stretch/>
        </p:blipFill>
        <p:spPr>
          <a:xfrm rot="10800000">
            <a:off x="411191" y="3293133"/>
            <a:ext cx="8743780" cy="602774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2703007"/>
            <a:ext cx="10515600" cy="3473956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fr-FR" dirty="0" smtClean="0"/>
              <a:t> </a:t>
            </a:r>
            <a:r>
              <a:rPr lang="fr-FR" dirty="0"/>
              <a:t>Il n’y en a pas !</a:t>
            </a:r>
          </a:p>
          <a:p>
            <a:pPr>
              <a:spcBef>
                <a:spcPts val="2400"/>
              </a:spcBef>
            </a:pPr>
            <a:r>
              <a:rPr lang="fr-FR" dirty="0"/>
              <a:t>Le pas de temps : entre court terme et long terme</a:t>
            </a:r>
          </a:p>
          <a:p>
            <a:pPr>
              <a:spcBef>
                <a:spcPts val="2400"/>
              </a:spcBef>
            </a:pPr>
            <a:r>
              <a:rPr lang="fr-FR" dirty="0"/>
              <a:t>L’un est souvent faux, l’autre plus fiable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Q1 - Quelle est la différence majeure entre météo et climat ?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E3A4-CCF9-4C43-94E0-5F1719CEF880}" type="slidenum">
              <a:rPr lang="fr-FR" smtClean="0"/>
              <a:t>4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9817240" y="1363915"/>
            <a:ext cx="2019423" cy="65354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fr-FR" b="1" dirty="0" smtClean="0">
                <a:solidFill>
                  <a:srgbClr val="E83145"/>
                </a:solidFill>
                <a:sym typeface="Wingdings" panose="05000000000000000000" pitchFamily="2" charset="2"/>
              </a:rPr>
              <a:t> </a:t>
            </a:r>
            <a:r>
              <a:rPr lang="fr-FR" b="1" dirty="0" smtClean="0">
                <a:solidFill>
                  <a:srgbClr val="E83145"/>
                </a:solidFill>
              </a:rPr>
              <a:t>Choix unique</a:t>
            </a:r>
            <a:endParaRPr lang="fr-FR" b="1" dirty="0">
              <a:solidFill>
                <a:srgbClr val="E83145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 rot="20693189">
            <a:off x="8178941" y="1498772"/>
            <a:ext cx="1589533" cy="584936"/>
          </a:xfrm>
          <a:prstGeom prst="rect">
            <a:avLst/>
          </a:prstGeom>
          <a:solidFill>
            <a:srgbClr val="0091B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REPONSE</a:t>
            </a:r>
            <a:endParaRPr lang="fr-F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226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4" t="74109" r="67423" b="19200"/>
          <a:stretch/>
        </p:blipFill>
        <p:spPr>
          <a:xfrm rot="10800000">
            <a:off x="421240" y="3222505"/>
            <a:ext cx="8743780" cy="602774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2703007"/>
            <a:ext cx="10515600" cy="3473956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fr-FR" dirty="0" smtClean="0"/>
              <a:t> </a:t>
            </a:r>
            <a:r>
              <a:rPr lang="fr-FR" dirty="0"/>
              <a:t>Il n’y en a pas !</a:t>
            </a:r>
          </a:p>
          <a:p>
            <a:pPr>
              <a:spcBef>
                <a:spcPts val="2400"/>
              </a:spcBef>
            </a:pPr>
            <a:r>
              <a:rPr lang="fr-FR" dirty="0"/>
              <a:t>Le pas de temps : entre court terme et long terme</a:t>
            </a:r>
          </a:p>
          <a:p>
            <a:pPr>
              <a:spcBef>
                <a:spcPts val="2400"/>
              </a:spcBef>
            </a:pPr>
            <a:r>
              <a:rPr lang="fr-FR" dirty="0"/>
              <a:t>L’un est souvent faux, l’autre plus fiable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Q1 - Quelle est la différence majeure entre météo et climat ?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E3A4-CCF9-4C43-94E0-5F1719CEF880}" type="slidenum">
              <a:rPr lang="fr-FR" smtClean="0"/>
              <a:t>5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9817240" y="1363915"/>
            <a:ext cx="2019423" cy="65354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fr-FR" b="1" dirty="0" smtClean="0">
                <a:solidFill>
                  <a:srgbClr val="E83145"/>
                </a:solidFill>
                <a:sym typeface="Wingdings" panose="05000000000000000000" pitchFamily="2" charset="2"/>
              </a:rPr>
              <a:t> </a:t>
            </a:r>
            <a:r>
              <a:rPr lang="fr-FR" b="1" dirty="0" smtClean="0">
                <a:solidFill>
                  <a:srgbClr val="E83145"/>
                </a:solidFill>
              </a:rPr>
              <a:t>Choix unique</a:t>
            </a:r>
            <a:endParaRPr lang="fr-FR" b="1" dirty="0">
              <a:solidFill>
                <a:srgbClr val="E83145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25" b="96875" l="5250" r="47375">
                        <a14:foregroundMark x1="28250" y1="23000" x2="28250" y2="23000"/>
                        <a14:foregroundMark x1="31000" y1="18625" x2="31000" y2="18625"/>
                        <a14:foregroundMark x1="32000" y1="16625" x2="32000" y2="16625"/>
                        <a14:foregroundMark x1="29500" y1="15000" x2="29500" y2="15000"/>
                        <a14:foregroundMark x1="26125" y1="19750" x2="26125" y2="19750"/>
                        <a14:foregroundMark x1="24125" y1="23875" x2="24125" y2="23875"/>
                        <a14:foregroundMark x1="22500" y1="26125" x2="22500" y2="26125"/>
                        <a14:foregroundMark x1="21625" y1="27750" x2="21625" y2="27750"/>
                        <a14:foregroundMark x1="20375" y1="28125" x2="20375" y2="28125"/>
                        <a14:foregroundMark x1="19375" y1="23250" x2="19375" y2="23250"/>
                        <a14:foregroundMark x1="25125" y1="21375" x2="25125" y2="21375"/>
                        <a14:foregroundMark x1="32500" y1="10375" x2="32500" y2="10375"/>
                        <a14:foregroundMark x1="16750" y1="60750" x2="16750" y2="60750"/>
                        <a14:foregroundMark x1="32625" y1="57875" x2="32625" y2="57875"/>
                        <a14:foregroundMark x1="22500" y1="75625" x2="27375" y2="87625"/>
                        <a14:foregroundMark x1="27375" y1="87625" x2="31250" y2="83000"/>
                        <a14:foregroundMark x1="18000" y1="72500" x2="12375" y2="82625"/>
                        <a14:foregroundMark x1="12750" y1="83500" x2="9000" y2="95125"/>
                        <a14:foregroundMark x1="9750" y1="95750" x2="13750" y2="95000"/>
                        <a14:foregroundMark x1="13750" y1="95000" x2="16750" y2="83500"/>
                        <a14:foregroundMark x1="18250" y1="82625" x2="21875" y2="77500"/>
                        <a14:foregroundMark x1="27250" y1="71250" x2="36000" y2="60625"/>
                        <a14:foregroundMark x1="22125" y1="67500" x2="35750" y2="53250"/>
                        <a14:foregroundMark x1="36750" y1="53375" x2="36750" y2="59375"/>
                        <a14:foregroundMark x1="22875" y1="65750" x2="17875" y2="57500"/>
                        <a14:foregroundMark x1="17750" y1="57500" x2="10750" y2="57875"/>
                        <a14:foregroundMark x1="10750" y1="59750" x2="18750" y2="71750"/>
                        <a14:foregroundMark x1="9875" y1="14625" x2="17875" y2="46250"/>
                        <a14:foregroundMark x1="18375" y1="47875" x2="23375" y2="45625"/>
                        <a14:foregroundMark x1="23375" y1="45500" x2="28375" y2="24125"/>
                        <a14:foregroundMark x1="29000" y1="22750" x2="38625" y2="8250"/>
                        <a14:foregroundMark x1="39750" y1="7750" x2="39875" y2="6500"/>
                        <a14:foregroundMark x1="39500" y1="5500" x2="34000" y2="8125"/>
                        <a14:foregroundMark x1="33375" y1="9375" x2="21750" y2="28500"/>
                        <a14:foregroundMark x1="10375" y1="14125" x2="16000" y2="14750"/>
                        <a14:foregroundMark x1="16375" y1="15500" x2="20000" y2="24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90" t="50188" r="59797" b="2624"/>
          <a:stretch/>
        </p:blipFill>
        <p:spPr>
          <a:xfrm>
            <a:off x="492409" y="2602454"/>
            <a:ext cx="516583" cy="690302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25" b="96875" l="5250" r="47375">
                        <a14:foregroundMark x1="28250" y1="23000" x2="28250" y2="23000"/>
                        <a14:foregroundMark x1="31000" y1="18625" x2="31000" y2="18625"/>
                        <a14:foregroundMark x1="32000" y1="16625" x2="32000" y2="16625"/>
                        <a14:foregroundMark x1="29500" y1="15000" x2="29500" y2="15000"/>
                        <a14:foregroundMark x1="26125" y1="19750" x2="26125" y2="19750"/>
                        <a14:foregroundMark x1="24125" y1="23875" x2="24125" y2="23875"/>
                        <a14:foregroundMark x1="22500" y1="26125" x2="22500" y2="26125"/>
                        <a14:foregroundMark x1="21625" y1="27750" x2="21625" y2="27750"/>
                        <a14:foregroundMark x1="20375" y1="28125" x2="20375" y2="28125"/>
                        <a14:foregroundMark x1="19375" y1="23250" x2="19375" y2="23250"/>
                        <a14:foregroundMark x1="25125" y1="21375" x2="25125" y2="21375"/>
                        <a14:foregroundMark x1="32500" y1="10375" x2="32500" y2="10375"/>
                        <a14:foregroundMark x1="16750" y1="60750" x2="16750" y2="60750"/>
                        <a14:foregroundMark x1="32625" y1="57875" x2="32625" y2="57875"/>
                        <a14:foregroundMark x1="22500" y1="75625" x2="27375" y2="87625"/>
                        <a14:foregroundMark x1="27375" y1="87625" x2="31250" y2="83000"/>
                        <a14:foregroundMark x1="18000" y1="72500" x2="12375" y2="82625"/>
                        <a14:foregroundMark x1="12750" y1="83500" x2="9000" y2="95125"/>
                        <a14:foregroundMark x1="9750" y1="95750" x2="13750" y2="95000"/>
                        <a14:foregroundMark x1="13750" y1="95000" x2="16750" y2="83500"/>
                        <a14:foregroundMark x1="18250" y1="82625" x2="21875" y2="77500"/>
                        <a14:foregroundMark x1="27250" y1="71250" x2="36000" y2="60625"/>
                        <a14:foregroundMark x1="22125" y1="67500" x2="35750" y2="53250"/>
                        <a14:foregroundMark x1="36750" y1="53375" x2="36750" y2="59375"/>
                        <a14:foregroundMark x1="22875" y1="65750" x2="17875" y2="57500"/>
                        <a14:foregroundMark x1="17750" y1="57500" x2="10750" y2="57875"/>
                        <a14:foregroundMark x1="10750" y1="59750" x2="18750" y2="71750"/>
                        <a14:foregroundMark x1="9875" y1="14625" x2="17875" y2="46250"/>
                        <a14:foregroundMark x1="18375" y1="47875" x2="23375" y2="45625"/>
                        <a14:foregroundMark x1="23375" y1="45500" x2="28375" y2="24125"/>
                        <a14:foregroundMark x1="29000" y1="22750" x2="38625" y2="8250"/>
                        <a14:foregroundMark x1="39750" y1="7750" x2="39875" y2="6500"/>
                        <a14:foregroundMark x1="39500" y1="5500" x2="34000" y2="8125"/>
                        <a14:foregroundMark x1="33375" y1="9375" x2="21750" y2="28500"/>
                        <a14:foregroundMark x1="10375" y1="14125" x2="16000" y2="14750"/>
                        <a14:foregroundMark x1="16375" y1="15500" x2="20000" y2="24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90" t="50188" r="59797" b="2624"/>
          <a:stretch/>
        </p:blipFill>
        <p:spPr>
          <a:xfrm>
            <a:off x="492409" y="3859371"/>
            <a:ext cx="516583" cy="690302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25" b="96875" l="5250" r="47375">
                        <a14:foregroundMark x1="28250" y1="23000" x2="28250" y2="23000"/>
                        <a14:foregroundMark x1="31000" y1="18625" x2="31000" y2="18625"/>
                        <a14:foregroundMark x1="32000" y1="16625" x2="32000" y2="16625"/>
                        <a14:foregroundMark x1="29500" y1="15000" x2="29500" y2="15000"/>
                        <a14:foregroundMark x1="26125" y1="19750" x2="26125" y2="19750"/>
                        <a14:foregroundMark x1="24125" y1="23875" x2="24125" y2="23875"/>
                        <a14:foregroundMark x1="22500" y1="26125" x2="22500" y2="26125"/>
                        <a14:foregroundMark x1="21625" y1="27750" x2="21625" y2="27750"/>
                        <a14:foregroundMark x1="20375" y1="28125" x2="20375" y2="28125"/>
                        <a14:foregroundMark x1="19375" y1="23250" x2="19375" y2="23250"/>
                        <a14:foregroundMark x1="25125" y1="21375" x2="25125" y2="21375"/>
                        <a14:foregroundMark x1="32500" y1="10375" x2="32500" y2="10375"/>
                        <a14:foregroundMark x1="16750" y1="60750" x2="16750" y2="60750"/>
                        <a14:foregroundMark x1="32625" y1="57875" x2="32625" y2="57875"/>
                        <a14:foregroundMark x1="22500" y1="75625" x2="27375" y2="87625"/>
                        <a14:foregroundMark x1="27375" y1="87625" x2="31250" y2="83000"/>
                        <a14:foregroundMark x1="18000" y1="72500" x2="12375" y2="82625"/>
                        <a14:foregroundMark x1="12750" y1="83500" x2="9000" y2="95125"/>
                        <a14:foregroundMark x1="9750" y1="95750" x2="13750" y2="95000"/>
                        <a14:foregroundMark x1="13750" y1="95000" x2="16750" y2="83500"/>
                        <a14:foregroundMark x1="18250" y1="82625" x2="21875" y2="77500"/>
                        <a14:foregroundMark x1="27250" y1="71250" x2="36000" y2="60625"/>
                        <a14:foregroundMark x1="22125" y1="67500" x2="35750" y2="53250"/>
                        <a14:foregroundMark x1="36750" y1="53375" x2="36750" y2="59375"/>
                        <a14:foregroundMark x1="22875" y1="65750" x2="17875" y2="57500"/>
                        <a14:foregroundMark x1="17750" y1="57500" x2="10750" y2="57875"/>
                        <a14:foregroundMark x1="10750" y1="59750" x2="18750" y2="71750"/>
                        <a14:foregroundMark x1="9875" y1="14625" x2="17875" y2="46250"/>
                        <a14:foregroundMark x1="18375" y1="47875" x2="23375" y2="45625"/>
                        <a14:foregroundMark x1="23375" y1="45500" x2="28375" y2="24125"/>
                        <a14:foregroundMark x1="29000" y1="22750" x2="38625" y2="8250"/>
                        <a14:foregroundMark x1="39750" y1="7750" x2="39875" y2="6500"/>
                        <a14:foregroundMark x1="39500" y1="5500" x2="34000" y2="8125"/>
                        <a14:foregroundMark x1="33375" y1="9375" x2="21750" y2="28500"/>
                        <a14:foregroundMark x1="10375" y1="14125" x2="16000" y2="14750"/>
                        <a14:foregroundMark x1="16375" y1="15500" x2="20000" y2="24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27" t="2769" r="58360" b="50043"/>
          <a:stretch/>
        </p:blipFill>
        <p:spPr>
          <a:xfrm>
            <a:off x="479271" y="3222505"/>
            <a:ext cx="516583" cy="690302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 rot="20693189">
            <a:off x="8178941" y="1498772"/>
            <a:ext cx="1589533" cy="584936"/>
          </a:xfrm>
          <a:prstGeom prst="rect">
            <a:avLst/>
          </a:prstGeom>
          <a:solidFill>
            <a:srgbClr val="0091B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REPONSE</a:t>
            </a:r>
            <a:endParaRPr lang="fr-F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79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Q2 - Un « aléa climatique », qu’est-ce que c’est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2703007"/>
            <a:ext cx="10515600" cy="3473956"/>
          </a:xfrm>
        </p:spPr>
        <p:txBody>
          <a:bodyPr/>
          <a:lstStyle/>
          <a:p>
            <a:pPr marL="228600" lvl="2">
              <a:spcBef>
                <a:spcPts val="2400"/>
              </a:spcBef>
              <a:buFont typeface="Wingdings" panose="05000000000000000000" pitchFamily="2" charset="2"/>
              <a:buChar char="v"/>
            </a:pPr>
            <a:r>
              <a:rPr lang="fr-FR" sz="2800" dirty="0"/>
              <a:t> C’est un évènement exceptionnel, différent de la moyenne observée sur au moins 30 ans</a:t>
            </a:r>
          </a:p>
          <a:p>
            <a:pPr marL="228600" lvl="2">
              <a:spcBef>
                <a:spcPts val="2400"/>
              </a:spcBef>
              <a:buFont typeface="Wingdings" panose="05000000000000000000" pitchFamily="2" charset="2"/>
              <a:buChar char="v"/>
            </a:pPr>
            <a:r>
              <a:rPr lang="fr-FR" sz="2800" dirty="0"/>
              <a:t>C’est un évènement court sur la durée (quelques heures) et intense</a:t>
            </a:r>
          </a:p>
          <a:p>
            <a:pPr marL="228600" lvl="2">
              <a:spcBef>
                <a:spcPts val="2400"/>
              </a:spcBef>
              <a:buFont typeface="Wingdings" panose="05000000000000000000" pitchFamily="2" charset="2"/>
              <a:buChar char="v"/>
            </a:pPr>
            <a:r>
              <a:rPr lang="fr-FR" sz="2800" dirty="0"/>
              <a:t>C’est un évènement qui arrive une fois tous les 150 ans</a:t>
            </a:r>
          </a:p>
          <a:p>
            <a:pPr marL="228600" lvl="2">
              <a:spcBef>
                <a:spcPts val="2400"/>
              </a:spcBef>
              <a:buFont typeface="Wingdings" panose="05000000000000000000" pitchFamily="2" charset="2"/>
              <a:buChar char="v"/>
            </a:pPr>
            <a:r>
              <a:rPr lang="fr-FR" sz="2800" dirty="0"/>
              <a:t>C’est d’aller boire un verre en terrasse en février et prendre un coup de soleil (en étant à Lille)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E3A4-CCF9-4C43-94E0-5F1719CEF880}" type="slidenum">
              <a:rPr lang="fr-FR" smtClean="0"/>
              <a:t>6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9817240" y="1363915"/>
            <a:ext cx="2019423" cy="65354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fr-FR" b="1" dirty="0" smtClean="0">
                <a:solidFill>
                  <a:srgbClr val="E83145"/>
                </a:solidFill>
                <a:sym typeface="Wingdings" panose="05000000000000000000" pitchFamily="2" charset="2"/>
              </a:rPr>
              <a:t> </a:t>
            </a:r>
            <a:r>
              <a:rPr lang="fr-FR" b="1" dirty="0" smtClean="0">
                <a:solidFill>
                  <a:srgbClr val="E83145"/>
                </a:solidFill>
              </a:rPr>
              <a:t>Choix unique</a:t>
            </a:r>
            <a:endParaRPr lang="fr-FR" b="1" dirty="0">
              <a:solidFill>
                <a:srgbClr val="E831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255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4" t="74109" r="67423" b="19200"/>
          <a:stretch/>
        </p:blipFill>
        <p:spPr>
          <a:xfrm rot="10800000">
            <a:off x="431285" y="2627229"/>
            <a:ext cx="11554617" cy="89702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Q2 - Un « aléa climatique », qu’est-ce que c’est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2703007"/>
            <a:ext cx="10515600" cy="3473956"/>
          </a:xfrm>
        </p:spPr>
        <p:txBody>
          <a:bodyPr/>
          <a:lstStyle/>
          <a:p>
            <a:pPr marL="228600" lvl="2">
              <a:spcBef>
                <a:spcPts val="2400"/>
              </a:spcBef>
              <a:buFont typeface="Wingdings" panose="05000000000000000000" pitchFamily="2" charset="2"/>
              <a:buChar char="v"/>
            </a:pPr>
            <a:r>
              <a:rPr lang="fr-FR" sz="2800" dirty="0" smtClean="0"/>
              <a:t>C’est </a:t>
            </a:r>
            <a:r>
              <a:rPr lang="fr-FR" sz="2800" dirty="0"/>
              <a:t>un évènement </a:t>
            </a:r>
            <a:r>
              <a:rPr lang="fr-FR" sz="2800" dirty="0" smtClean="0"/>
              <a:t>exceptionnel</a:t>
            </a:r>
            <a:r>
              <a:rPr lang="fr-FR" sz="2800" dirty="0"/>
              <a:t>, différent de la moyenne </a:t>
            </a:r>
            <a:r>
              <a:rPr lang="fr-FR" sz="2800" dirty="0" smtClean="0"/>
              <a:t>observée sur au moins 30 ans</a:t>
            </a:r>
            <a:endParaRPr lang="fr-FR" sz="2800" dirty="0"/>
          </a:p>
          <a:p>
            <a:pPr marL="228600" lvl="2">
              <a:spcBef>
                <a:spcPts val="2400"/>
              </a:spcBef>
              <a:buFont typeface="Wingdings" panose="05000000000000000000" pitchFamily="2" charset="2"/>
              <a:buChar char="v"/>
            </a:pPr>
            <a:r>
              <a:rPr lang="fr-FR" sz="2800" dirty="0"/>
              <a:t>C’est un évènement court sur la durée (quelques heures) et intense</a:t>
            </a:r>
          </a:p>
          <a:p>
            <a:pPr marL="228600" lvl="2">
              <a:spcBef>
                <a:spcPts val="2400"/>
              </a:spcBef>
              <a:buFont typeface="Wingdings" panose="05000000000000000000" pitchFamily="2" charset="2"/>
              <a:buChar char="v"/>
            </a:pPr>
            <a:r>
              <a:rPr lang="fr-FR" sz="2800" dirty="0"/>
              <a:t>C’est un </a:t>
            </a:r>
            <a:r>
              <a:rPr lang="fr-FR" sz="2800" dirty="0" smtClean="0"/>
              <a:t>évènement qui arrive une fois tous les 150 ans</a:t>
            </a:r>
          </a:p>
          <a:p>
            <a:pPr marL="228600" lvl="2">
              <a:spcBef>
                <a:spcPts val="2400"/>
              </a:spcBef>
              <a:buFont typeface="Wingdings" panose="05000000000000000000" pitchFamily="2" charset="2"/>
              <a:buChar char="v"/>
            </a:pPr>
            <a:r>
              <a:rPr lang="fr-FR" sz="2800" dirty="0"/>
              <a:t>C’est d’aller boire un verre en terrasse en février et prendre un coup de soleil (en étant à Lille</a:t>
            </a:r>
            <a:r>
              <a:rPr lang="fr-FR" sz="2800" dirty="0" smtClean="0"/>
              <a:t>)</a:t>
            </a:r>
            <a:endParaRPr lang="fr-FR" sz="28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E3A4-CCF9-4C43-94E0-5F1719CEF880}" type="slidenum">
              <a:rPr lang="fr-FR" smtClean="0"/>
              <a:t>7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9817240" y="1363915"/>
            <a:ext cx="2019423" cy="65354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fr-FR" b="1" dirty="0" smtClean="0">
                <a:solidFill>
                  <a:srgbClr val="E83145"/>
                </a:solidFill>
                <a:sym typeface="Wingdings" panose="05000000000000000000" pitchFamily="2" charset="2"/>
              </a:rPr>
              <a:t> </a:t>
            </a:r>
            <a:r>
              <a:rPr lang="fr-FR" b="1" dirty="0" smtClean="0">
                <a:solidFill>
                  <a:srgbClr val="E83145"/>
                </a:solidFill>
              </a:rPr>
              <a:t>Choix unique</a:t>
            </a:r>
            <a:endParaRPr lang="fr-FR" b="1" dirty="0">
              <a:solidFill>
                <a:srgbClr val="E83145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 rot="20693189">
            <a:off x="8178941" y="1498772"/>
            <a:ext cx="1589533" cy="584936"/>
          </a:xfrm>
          <a:prstGeom prst="rect">
            <a:avLst/>
          </a:prstGeom>
          <a:solidFill>
            <a:srgbClr val="0091B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REPONSE</a:t>
            </a:r>
            <a:endParaRPr lang="fr-F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33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Q3 - Le « changement climatique », qu’est-ce que c’est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2703007"/>
            <a:ext cx="7944059" cy="3473956"/>
          </a:xfrm>
        </p:spPr>
        <p:txBody>
          <a:bodyPr/>
          <a:lstStyle/>
          <a:p>
            <a:pPr marL="228600" lvl="2">
              <a:spcBef>
                <a:spcPts val="2400"/>
              </a:spcBef>
              <a:buFont typeface="Wingdings" panose="05000000000000000000" pitchFamily="2" charset="2"/>
              <a:buChar char="v"/>
            </a:pPr>
            <a:r>
              <a:rPr lang="fr-FR" sz="2800" dirty="0"/>
              <a:t> Une modification du climat sur un pas de temps long (plusieurs décennies/siècles) </a:t>
            </a:r>
          </a:p>
          <a:p>
            <a:pPr marL="228600" lvl="2">
              <a:spcBef>
                <a:spcPts val="2400"/>
              </a:spcBef>
              <a:buFont typeface="Wingdings" panose="05000000000000000000" pitchFamily="2" charset="2"/>
              <a:buChar char="v"/>
            </a:pPr>
            <a:r>
              <a:rPr lang="fr-FR" sz="2800" dirty="0"/>
              <a:t>Un truc inventé par des gens un peu sceptiques</a:t>
            </a:r>
          </a:p>
          <a:p>
            <a:pPr marL="228600" lvl="2">
              <a:spcBef>
                <a:spcPts val="2400"/>
              </a:spcBef>
              <a:buFont typeface="Wingdings" panose="05000000000000000000" pitchFamily="2" charset="2"/>
              <a:buChar char="v"/>
            </a:pPr>
            <a:r>
              <a:rPr lang="fr-FR" sz="2800" dirty="0"/>
              <a:t>La météo de demain </a:t>
            </a:r>
          </a:p>
          <a:p>
            <a:pPr marL="228600" lvl="2">
              <a:spcBef>
                <a:spcPts val="2400"/>
              </a:spcBef>
              <a:buFont typeface="Wingdings" panose="05000000000000000000" pitchFamily="2" charset="2"/>
              <a:buChar char="v"/>
            </a:pPr>
            <a:r>
              <a:rPr lang="fr-FR" sz="2800" dirty="0"/>
              <a:t>Une conséquence des activités humaines post-industrialisation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E3A4-CCF9-4C43-94E0-5F1719CEF880}" type="slidenum">
              <a:rPr lang="fr-FR" smtClean="0"/>
              <a:t>8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9817240" y="1363915"/>
            <a:ext cx="2019423" cy="65354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fr-FR" b="1" dirty="0" smtClean="0">
                <a:solidFill>
                  <a:srgbClr val="E83145"/>
                </a:solidFill>
                <a:sym typeface="Wingdings" panose="05000000000000000000" pitchFamily="2" charset="2"/>
              </a:rPr>
              <a:t> </a:t>
            </a:r>
            <a:r>
              <a:rPr lang="fr-FR" b="1" dirty="0" smtClean="0">
                <a:solidFill>
                  <a:srgbClr val="E83145"/>
                </a:solidFill>
              </a:rPr>
              <a:t>Choix multiples</a:t>
            </a:r>
            <a:endParaRPr lang="fr-FR" b="1" dirty="0">
              <a:solidFill>
                <a:srgbClr val="E83145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1" y="2537210"/>
            <a:ext cx="3149058" cy="314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7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4" t="74109" r="67423" b="19200"/>
          <a:stretch/>
        </p:blipFill>
        <p:spPr>
          <a:xfrm rot="10800000">
            <a:off x="467355" y="2667700"/>
            <a:ext cx="8377506" cy="98099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4" t="76771" r="68327" b="19200"/>
          <a:stretch/>
        </p:blipFill>
        <p:spPr>
          <a:xfrm rot="10800000">
            <a:off x="585623" y="5114611"/>
            <a:ext cx="7619117" cy="84129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Q3 - Le « changement climatique », qu’est-ce que c’est ?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E3A4-CCF9-4C43-94E0-5F1719CEF880}" type="slidenum">
              <a:rPr lang="fr-FR" smtClean="0"/>
              <a:t>9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9817240" y="1363915"/>
            <a:ext cx="2019423" cy="65354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fr-FR" b="1" dirty="0" smtClean="0">
                <a:solidFill>
                  <a:srgbClr val="E83145"/>
                </a:solidFill>
                <a:sym typeface="Wingdings" panose="05000000000000000000" pitchFamily="2" charset="2"/>
              </a:rPr>
              <a:t> </a:t>
            </a:r>
            <a:r>
              <a:rPr lang="fr-FR" b="1" dirty="0" smtClean="0">
                <a:solidFill>
                  <a:srgbClr val="E83145"/>
                </a:solidFill>
              </a:rPr>
              <a:t>Choix multiples</a:t>
            </a:r>
            <a:endParaRPr lang="fr-FR" b="1" dirty="0">
              <a:solidFill>
                <a:srgbClr val="E83145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 rot="20693189">
            <a:off x="8178941" y="1498772"/>
            <a:ext cx="1589533" cy="584936"/>
          </a:xfrm>
          <a:prstGeom prst="rect">
            <a:avLst/>
          </a:prstGeom>
          <a:solidFill>
            <a:srgbClr val="0091B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REPONSE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838200" y="2703007"/>
            <a:ext cx="7944059" cy="34739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9EBF"/>
              </a:buClr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EBF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EBF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EBF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EBF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2">
              <a:spcBef>
                <a:spcPts val="2400"/>
              </a:spcBef>
              <a:buFont typeface="Wingdings" panose="05000000000000000000" pitchFamily="2" charset="2"/>
              <a:buChar char="v"/>
            </a:pPr>
            <a:r>
              <a:rPr lang="fr-FR" sz="2800" dirty="0" smtClean="0"/>
              <a:t> Une modification du climat sur un pas de temps long (plusieurs décennies/siècles) </a:t>
            </a:r>
          </a:p>
          <a:p>
            <a:pPr marL="228600" lvl="2">
              <a:spcBef>
                <a:spcPts val="2400"/>
              </a:spcBef>
              <a:buFont typeface="Wingdings" panose="05000000000000000000" pitchFamily="2" charset="2"/>
              <a:buChar char="v"/>
            </a:pPr>
            <a:r>
              <a:rPr lang="fr-FR" sz="2800" dirty="0" smtClean="0"/>
              <a:t>Un truc inventé par des gens un peu sceptiques</a:t>
            </a:r>
          </a:p>
          <a:p>
            <a:pPr marL="228600" lvl="2">
              <a:spcBef>
                <a:spcPts val="2400"/>
              </a:spcBef>
              <a:buFont typeface="Wingdings" panose="05000000000000000000" pitchFamily="2" charset="2"/>
              <a:buChar char="v"/>
            </a:pPr>
            <a:r>
              <a:rPr lang="fr-FR" sz="2800" dirty="0" smtClean="0"/>
              <a:t>La météo de demain </a:t>
            </a:r>
          </a:p>
          <a:p>
            <a:pPr marL="228600" lvl="2">
              <a:spcBef>
                <a:spcPts val="2400"/>
              </a:spcBef>
              <a:buFont typeface="Wingdings" panose="05000000000000000000" pitchFamily="2" charset="2"/>
              <a:buChar char="v"/>
            </a:pPr>
            <a:r>
              <a:rPr lang="fr-FR" sz="2800" dirty="0" smtClean="0"/>
              <a:t>Une conséquence des activités humaines post-industrialisation </a:t>
            </a:r>
            <a:endParaRPr lang="fr-FR" sz="2800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1" y="2537210"/>
            <a:ext cx="3149058" cy="3149058"/>
          </a:xfrm>
          <a:prstGeom prst="rect">
            <a:avLst/>
          </a:prstGeom>
        </p:spPr>
      </p:pic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496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56E276169C254A8BB3B939B83A55A9" ma:contentTypeVersion="15" ma:contentTypeDescription="Crée un document." ma:contentTypeScope="" ma:versionID="2953a7ad12f0df1fc069ba658f30d4a9">
  <xsd:schema xmlns:xsd="http://www.w3.org/2001/XMLSchema" xmlns:xs="http://www.w3.org/2001/XMLSchema" xmlns:p="http://schemas.microsoft.com/office/2006/metadata/properties" xmlns:ns2="5baee382-a69e-4c3d-ae2f-9ab27d6e5e48" xmlns:ns3="34d739e0-88ae-46f9-a1bb-024492479833" targetNamespace="http://schemas.microsoft.com/office/2006/metadata/properties" ma:root="true" ma:fieldsID="74eff3ca44a7d891908e66169935cecc" ns2:_="" ns3:_="">
    <xsd:import namespace="5baee382-a69e-4c3d-ae2f-9ab27d6e5e48"/>
    <xsd:import namespace="34d739e0-88ae-46f9-a1bb-02449247983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aee382-a69e-4c3d-ae2f-9ab27d6e5e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alises d’images" ma:readOnly="false" ma:fieldId="{5cf76f15-5ced-4ddc-b409-7134ff3c332f}" ma:taxonomyMulti="true" ma:sspId="bbea35d9-b648-4808-a985-bf655b8e4f7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d739e0-88ae-46f9-a1bb-024492479833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5e16090-768f-44bc-8887-ce2e4f51d75f}" ma:internalName="TaxCatchAll" ma:showField="CatchAllData" ma:web="34d739e0-88ae-46f9-a1bb-02449247983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baee382-a69e-4c3d-ae2f-9ab27d6e5e48">
      <Terms xmlns="http://schemas.microsoft.com/office/infopath/2007/PartnerControls"/>
    </lcf76f155ced4ddcb4097134ff3c332f>
    <TaxCatchAll xmlns="34d739e0-88ae-46f9-a1bb-02449247983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7ECF974-B021-477E-A667-D779DA0071F0}"/>
</file>

<file path=customXml/itemProps2.xml><?xml version="1.0" encoding="utf-8"?>
<ds:datastoreItem xmlns:ds="http://schemas.openxmlformats.org/officeDocument/2006/customXml" ds:itemID="{FAAD1EC4-A2C4-43AD-A0E5-8C74136A9AD6}">
  <ds:schemaRefs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elements/1.1/"/>
    <ds:schemaRef ds:uri="5baee382-a69e-4c3d-ae2f-9ab27d6e5e48"/>
    <ds:schemaRef ds:uri="http://schemas.microsoft.com/office/2006/metadata/propertie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5D39ADF-3883-4D68-B90D-69C870E5523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1999</TotalTime>
  <Words>742</Words>
  <Application>Microsoft Office PowerPoint</Application>
  <PresentationFormat>Grand écran</PresentationFormat>
  <Paragraphs>128</Paragraphs>
  <Slides>18</Slides>
  <Notes>0</Notes>
  <HiddenSlides>1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3" baseType="lpstr">
      <vt:lpstr>Arial</vt:lpstr>
      <vt:lpstr>Arial Rounded MT Bold</vt:lpstr>
      <vt:lpstr>Calibri</vt:lpstr>
      <vt:lpstr>Wingdings</vt:lpstr>
      <vt:lpstr>Thème Office</vt:lpstr>
      <vt:lpstr>Où en êtes-vous sur votre maîtrise  de la problématique  du changement climatique ?</vt:lpstr>
      <vt:lpstr>Un quizz pourquoi faire ?</vt:lpstr>
      <vt:lpstr>Q1 - Quelle est la différence majeure entre météo et climat ?</vt:lpstr>
      <vt:lpstr>Q1 - Quelle est la différence majeure entre météo et climat ?</vt:lpstr>
      <vt:lpstr>Q1 - Quelle est la différence majeure entre météo et climat ?</vt:lpstr>
      <vt:lpstr>Q2 - Un « aléa climatique », qu’est-ce que c’est ?</vt:lpstr>
      <vt:lpstr>Q2 - Un « aléa climatique », qu’est-ce que c’est ?</vt:lpstr>
      <vt:lpstr>Q3 - Le « changement climatique », qu’est-ce que c’est ?</vt:lpstr>
      <vt:lpstr>Q3 - Le « changement climatique », qu’est-ce que c’est ?</vt:lpstr>
      <vt:lpstr>Q4 – Parmi les exemples suivants, lesquels sont  des aléas climatiques ?</vt:lpstr>
      <vt:lpstr>Q4 – Parmi les exemples suivants, lesquels sont  des aléas climatiques ?</vt:lpstr>
      <vt:lpstr>Q5 – Parmi les exemples suivants, lesquels sont des conséquences du changement climatique ?</vt:lpstr>
      <vt:lpstr>Q5 – Parmi les exemples suivants, lesquels sont des conséquences du changement climatique ?</vt:lpstr>
      <vt:lpstr>Q6 – Quelle serait l’évolution de la température moyenne annuelle d’ici la fin du siècle en France (si aucune mesure de réduction des émissions de GES est prise) ?</vt:lpstr>
      <vt:lpstr>Q6 – Quelle serait l’évolution de la température moyenne annuelle d’ici la fin du siècle en France (si aucune mesure de réduction des émissions de GES est prise) ?</vt:lpstr>
      <vt:lpstr>Q7 – Les enjeux prioritaires pour les AOP fromagères se situent :</vt:lpstr>
      <vt:lpstr>Q7 – Les enjeux prioritaires pour les AOP fromagères se situent :</vt:lpstr>
      <vt:lpstr>Fin du Quizz…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RMT Filières fromagères valorisant leurs terroirs -Comité de pilotage-</dc:title>
  <dc:creator>SPELLE Céline</dc:creator>
  <cp:lastModifiedBy>Jost Jeremie</cp:lastModifiedBy>
  <cp:revision>51</cp:revision>
  <dcterms:created xsi:type="dcterms:W3CDTF">2020-02-06T08:20:09Z</dcterms:created>
  <dcterms:modified xsi:type="dcterms:W3CDTF">2022-03-22T13:10:27Z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0x0101001756E276169C254A8BB3B939B83A55A9</vt:lpwstr>
  </property>
  <property fmtid="{D5CDD505-2E9C-101B-9397-08002B2CF9AE}" pid="3" name="xd_ProgID">
    <vt:lpwstr/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xd_Signature">
    <vt:bool>false</vt:bool>
  </property>
</Properties>
</file>